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6" r:id="rId28"/>
    <p:sldId id="297" r:id="rId29"/>
    <p:sldId id="283" r:id="rId30"/>
    <p:sldId id="284" r:id="rId31"/>
    <p:sldId id="285" r:id="rId32"/>
    <p:sldId id="286" r:id="rId33"/>
    <p:sldId id="287" r:id="rId34"/>
    <p:sldId id="288" r:id="rId35"/>
    <p:sldId id="298" r:id="rId36"/>
    <p:sldId id="289" r:id="rId37"/>
    <p:sldId id="290" r:id="rId38"/>
    <p:sldId id="291" r:id="rId39"/>
    <p:sldId id="292" r:id="rId40"/>
    <p:sldId id="293"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8" autoAdjust="0"/>
    <p:restoredTop sz="95599" autoAdjust="0"/>
  </p:normalViewPr>
  <p:slideViewPr>
    <p:cSldViewPr>
      <p:cViewPr>
        <p:scale>
          <a:sx n="100" d="100"/>
          <a:sy n="100" d="100"/>
        </p:scale>
        <p:origin x="-264"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C62CEB-86A9-4686-868A-E0E335DF603A}" type="datetimeFigureOut">
              <a:rPr lang="en-US" smtClean="0"/>
              <a:t>3/7/2016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7D2E3-4291-44A9-A759-3046CAE143D5}" type="slidenum">
              <a:rPr lang="en-US" smtClean="0"/>
              <a:t>‹#›</a:t>
            </a:fld>
            <a:endParaRPr lang="en-US"/>
          </a:p>
        </p:txBody>
      </p:sp>
    </p:spTree>
    <p:extLst>
      <p:ext uri="{BB962C8B-B14F-4D97-AF65-F5344CB8AC3E}">
        <p14:creationId xmlns:p14="http://schemas.microsoft.com/office/powerpoint/2010/main" val="195184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nbhT-o_UDxQ"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f0Z1QLVTBoI"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kvn-8ITy0o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vimeo.com/11914193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jzLpd9U9wY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37503DD7-7E59-4D0B-9EA9-2F410DE66AA5}" type="slidenum">
              <a:rPr lang="en-US" altLang="en-US"/>
              <a:pPr/>
              <a:t>2</a:t>
            </a:fld>
            <a:endParaRPr lang="en-US" altLang="en-US"/>
          </a:p>
        </p:txBody>
      </p:sp>
      <p:sp>
        <p:nvSpPr>
          <p:cNvPr id="41985"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FF12EEA0-5331-4E74-8445-185EA31B584D}" type="slidenum">
              <a:rPr lang="en-US" altLang="en-US" sz="1300">
                <a:solidFill>
                  <a:srgbClr val="000000"/>
                </a:solidFill>
                <a:latin typeface="Times New Roman" pitchFamily="16" charset="0"/>
                <a:cs typeface="Arial Unicode MS" charset="0"/>
              </a:rPr>
              <a:pPr algn="r">
                <a:lnSpc>
                  <a:spcPct val="95000"/>
                </a:lnSpc>
                <a:buClrTx/>
                <a:buFontTx/>
                <a:buNone/>
              </a:pPr>
              <a:t>2</a:t>
            </a:fld>
            <a:endParaRPr lang="en-US" altLang="en-US" sz="1300">
              <a:solidFill>
                <a:srgbClr val="000000"/>
              </a:solidFill>
              <a:latin typeface="Times New Roman" pitchFamily="16" charset="0"/>
              <a:cs typeface="Arial Unicode MS" charset="0"/>
            </a:endParaRPr>
          </a:p>
        </p:txBody>
      </p:sp>
      <p:sp>
        <p:nvSpPr>
          <p:cNvPr id="4198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25EDDF69-AC4E-467C-90E2-EB03EE1119E6}" type="slidenum">
              <a:rPr lang="en-US" altLang="en-US"/>
              <a:pPr/>
              <a:t>11</a:t>
            </a:fld>
            <a:endParaRPr lang="en-US" altLang="en-US"/>
          </a:p>
        </p:txBody>
      </p:sp>
      <p:sp>
        <p:nvSpPr>
          <p:cNvPr id="51201"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949D71FC-4E20-4655-8327-EED2A8557BEC}" type="slidenum">
              <a:rPr lang="en-US" altLang="en-US" sz="1300">
                <a:solidFill>
                  <a:srgbClr val="000000"/>
                </a:solidFill>
                <a:latin typeface="Times New Roman" pitchFamily="16" charset="0"/>
                <a:cs typeface="Arial Unicode MS" charset="0"/>
              </a:rPr>
              <a:pPr algn="r">
                <a:lnSpc>
                  <a:spcPct val="95000"/>
                </a:lnSpc>
                <a:buClrTx/>
                <a:buFontTx/>
                <a:buNone/>
              </a:pPr>
              <a:t>11</a:t>
            </a:fld>
            <a:endParaRPr lang="en-US" altLang="en-US" sz="1300">
              <a:solidFill>
                <a:srgbClr val="000000"/>
              </a:solidFill>
              <a:latin typeface="Times New Roman" pitchFamily="16" charset="0"/>
              <a:cs typeface="Arial Unicode MS" charset="0"/>
            </a:endParaRPr>
          </a:p>
        </p:txBody>
      </p:sp>
      <p:sp>
        <p:nvSpPr>
          <p:cNvPr id="5120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C7E2054-8E7B-4D39-987A-FA00D1214649}" type="slidenum">
              <a:rPr lang="en-US" altLang="en-US"/>
              <a:pPr/>
              <a:t>12</a:t>
            </a:fld>
            <a:endParaRPr lang="en-US" altLang="en-US"/>
          </a:p>
        </p:txBody>
      </p:sp>
      <p:sp>
        <p:nvSpPr>
          <p:cNvPr id="52225"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47A43A65-3FC1-4B2C-B28D-6849C372A2F7}" type="slidenum">
              <a:rPr lang="en-US" altLang="en-US" sz="1300">
                <a:solidFill>
                  <a:srgbClr val="000000"/>
                </a:solidFill>
                <a:latin typeface="Times New Roman" pitchFamily="16" charset="0"/>
                <a:cs typeface="Arial Unicode MS" charset="0"/>
              </a:rPr>
              <a:pPr algn="r">
                <a:lnSpc>
                  <a:spcPct val="95000"/>
                </a:lnSpc>
                <a:buClrTx/>
                <a:buFontTx/>
                <a:buNone/>
              </a:pPr>
              <a:t>12</a:t>
            </a:fld>
            <a:endParaRPr lang="en-US" altLang="en-US" sz="1300">
              <a:solidFill>
                <a:srgbClr val="000000"/>
              </a:solidFill>
              <a:latin typeface="Times New Roman" pitchFamily="16" charset="0"/>
              <a:cs typeface="Arial Unicode MS" charset="0"/>
            </a:endParaRPr>
          </a:p>
        </p:txBody>
      </p:sp>
      <p:sp>
        <p:nvSpPr>
          <p:cNvPr id="5222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57D20E1-3F20-4E49-93D1-4A2E04BA8EF4}" type="slidenum">
              <a:rPr lang="en-US" altLang="en-US"/>
              <a:pPr/>
              <a:t>13</a:t>
            </a:fld>
            <a:endParaRPr lang="en-US" altLang="en-US"/>
          </a:p>
        </p:txBody>
      </p:sp>
      <p:sp>
        <p:nvSpPr>
          <p:cNvPr id="53249"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9E9A9EC8-4A4C-46C4-B5D7-A7EFFF684BE9}" type="slidenum">
              <a:rPr lang="en-US" altLang="en-US" sz="1300">
                <a:solidFill>
                  <a:srgbClr val="000000"/>
                </a:solidFill>
                <a:latin typeface="Times New Roman" pitchFamily="16" charset="0"/>
                <a:cs typeface="Arial Unicode MS" charset="0"/>
              </a:rPr>
              <a:pPr algn="r">
                <a:lnSpc>
                  <a:spcPct val="95000"/>
                </a:lnSpc>
                <a:buClrTx/>
                <a:buFontTx/>
                <a:buNone/>
              </a:pPr>
              <a:t>13</a:t>
            </a:fld>
            <a:endParaRPr lang="en-US" altLang="en-US" sz="1300">
              <a:solidFill>
                <a:srgbClr val="000000"/>
              </a:solidFill>
              <a:latin typeface="Times New Roman" pitchFamily="16" charset="0"/>
              <a:cs typeface="Arial Unicode MS" charset="0"/>
            </a:endParaRPr>
          </a:p>
        </p:txBody>
      </p:sp>
      <p:sp>
        <p:nvSpPr>
          <p:cNvPr id="5325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chemeClr val="tx1"/>
                </a:solidFill>
                <a:effectLst/>
                <a:latin typeface="+mn-lt"/>
                <a:ea typeface="+mn-ea"/>
                <a:cs typeface="+mn-cs"/>
              </a:rPr>
              <a:t>OSEH - voice to skull</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https://www.youtube.com/watch?v=nbhT-o_UDxQ</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Paranormal State Billboard Makes You hear Voices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https://www.youtube.com/watch?v=f0Z1QLVTBoI</a:t>
            </a:r>
            <a:r>
              <a:rPr lang="en-US" sz="1200" kern="1200" dirty="0" smtClean="0">
                <a:solidFill>
                  <a:schemeClr val="tx1"/>
                </a:solidFill>
                <a:effectLst/>
                <a:latin typeface="+mn-lt"/>
                <a:ea typeface="+mn-ea"/>
                <a:cs typeface="+mn-cs"/>
              </a:rPr>
              <a:t> </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17FF45D-9E6E-4DE1-8BB8-9B2BA65BE55B}" type="slidenum">
              <a:rPr lang="en-US" altLang="en-US"/>
              <a:pPr/>
              <a:t>14</a:t>
            </a:fld>
            <a:endParaRPr lang="en-US" altLang="en-US"/>
          </a:p>
        </p:txBody>
      </p:sp>
      <p:sp>
        <p:nvSpPr>
          <p:cNvPr id="54273"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371D1420-B776-478C-A6BD-66DA56690ACE}" type="slidenum">
              <a:rPr lang="en-US" altLang="en-US" sz="1300">
                <a:solidFill>
                  <a:srgbClr val="000000"/>
                </a:solidFill>
                <a:latin typeface="Times New Roman" pitchFamily="16" charset="0"/>
                <a:cs typeface="Arial Unicode MS" charset="0"/>
              </a:rPr>
              <a:pPr algn="r">
                <a:lnSpc>
                  <a:spcPct val="95000"/>
                </a:lnSpc>
                <a:buClrTx/>
                <a:buFontTx/>
                <a:buNone/>
              </a:pPr>
              <a:t>14</a:t>
            </a:fld>
            <a:endParaRPr lang="en-US" altLang="en-US" sz="1300">
              <a:solidFill>
                <a:srgbClr val="000000"/>
              </a:solidFill>
              <a:latin typeface="Times New Roman" pitchFamily="16" charset="0"/>
              <a:cs typeface="Arial Unicode MS" charset="0"/>
            </a:endParaRPr>
          </a:p>
        </p:txBody>
      </p:sp>
      <p:sp>
        <p:nvSpPr>
          <p:cNvPr id="5427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8C060612-807F-4FF0-BC1E-715571268D0B}" type="slidenum">
              <a:rPr lang="en-US" altLang="en-US"/>
              <a:pPr/>
              <a:t>15</a:t>
            </a:fld>
            <a:endParaRPr lang="en-US" altLang="en-US"/>
          </a:p>
        </p:txBody>
      </p:sp>
      <p:sp>
        <p:nvSpPr>
          <p:cNvPr id="55297"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95E1A6D8-B3DD-4670-AF26-153E4EBC1F15}" type="slidenum">
              <a:rPr lang="en-US" altLang="en-US" sz="1300">
                <a:solidFill>
                  <a:srgbClr val="000000"/>
                </a:solidFill>
                <a:latin typeface="Times New Roman" pitchFamily="16" charset="0"/>
                <a:cs typeface="Arial Unicode MS" charset="0"/>
              </a:rPr>
              <a:pPr algn="r">
                <a:lnSpc>
                  <a:spcPct val="95000"/>
                </a:lnSpc>
                <a:buClrTx/>
                <a:buFontTx/>
                <a:buNone/>
              </a:pPr>
              <a:t>15</a:t>
            </a:fld>
            <a:endParaRPr lang="en-US" altLang="en-US" sz="1300">
              <a:solidFill>
                <a:srgbClr val="000000"/>
              </a:solidFill>
              <a:latin typeface="Times New Roman" pitchFamily="16" charset="0"/>
              <a:cs typeface="Arial Unicode MS" charset="0"/>
            </a:endParaRPr>
          </a:p>
        </p:txBody>
      </p:sp>
      <p:sp>
        <p:nvSpPr>
          <p:cNvPr id="5529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7557D30A-6C24-46A4-B57C-F7F28A8F9F8B}" type="slidenum">
              <a:rPr lang="en-US" altLang="en-US"/>
              <a:pPr/>
              <a:t>16</a:t>
            </a:fld>
            <a:endParaRPr lang="en-US" altLang="en-US"/>
          </a:p>
        </p:txBody>
      </p:sp>
      <p:sp>
        <p:nvSpPr>
          <p:cNvPr id="56321"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20E06258-EBCC-4140-A95F-385F9224A7ED}" type="slidenum">
              <a:rPr lang="en-US" altLang="en-US" sz="1300">
                <a:solidFill>
                  <a:srgbClr val="000000"/>
                </a:solidFill>
                <a:latin typeface="Times New Roman" pitchFamily="16" charset="0"/>
                <a:cs typeface="Arial Unicode MS" charset="0"/>
              </a:rPr>
              <a:pPr algn="r">
                <a:lnSpc>
                  <a:spcPct val="95000"/>
                </a:lnSpc>
                <a:buClrTx/>
                <a:buFontTx/>
                <a:buNone/>
              </a:pPr>
              <a:t>16</a:t>
            </a:fld>
            <a:endParaRPr lang="en-US" altLang="en-US" sz="1300">
              <a:solidFill>
                <a:srgbClr val="000000"/>
              </a:solidFill>
              <a:latin typeface="Times New Roman" pitchFamily="16" charset="0"/>
              <a:cs typeface="Arial Unicode MS" charset="0"/>
            </a:endParaRPr>
          </a:p>
        </p:txBody>
      </p:sp>
      <p:sp>
        <p:nvSpPr>
          <p:cNvPr id="5632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Microwave Warfare - Barrie </a:t>
            </a:r>
            <a:r>
              <a:rPr lang="en-US" sz="1200" kern="1200" dirty="0" err="1" smtClean="0">
                <a:solidFill>
                  <a:schemeClr val="tx1"/>
                </a:solidFill>
                <a:effectLst/>
                <a:latin typeface="+mn-lt"/>
                <a:ea typeface="+mn-ea"/>
                <a:cs typeface="+mn-cs"/>
              </a:rPr>
              <a:t>Trower</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https://www.youtube.com/watch?v=kvn-8ITy0oc</a:t>
            </a:r>
            <a:endParaRPr lang="en-US" sz="1200" kern="1200" dirty="0" smtClean="0">
              <a:solidFill>
                <a:schemeClr val="tx1"/>
              </a:solidFill>
              <a:effectLst/>
              <a:latin typeface="+mn-lt"/>
              <a:ea typeface="+mn-ea"/>
              <a:cs typeface="+mn-cs"/>
            </a:endParaRP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F5699FF-AFC1-4644-9C9B-B9FF333EF16D}" type="slidenum">
              <a:rPr lang="en-US" altLang="en-US"/>
              <a:pPr/>
              <a:t>17</a:t>
            </a:fld>
            <a:endParaRPr lang="en-US" altLang="en-US"/>
          </a:p>
        </p:txBody>
      </p:sp>
      <p:sp>
        <p:nvSpPr>
          <p:cNvPr id="57345"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A54C6578-9DE4-4339-8484-D4382303945F}" type="slidenum">
              <a:rPr lang="en-US" altLang="en-US" sz="1300">
                <a:solidFill>
                  <a:srgbClr val="000000"/>
                </a:solidFill>
                <a:latin typeface="Times New Roman" pitchFamily="16" charset="0"/>
                <a:cs typeface="Arial Unicode MS" charset="0"/>
              </a:rPr>
              <a:pPr algn="r">
                <a:lnSpc>
                  <a:spcPct val="95000"/>
                </a:lnSpc>
                <a:buClrTx/>
                <a:buFontTx/>
                <a:buNone/>
              </a:pPr>
              <a:t>17</a:t>
            </a:fld>
            <a:endParaRPr lang="en-US" altLang="en-US" sz="1300">
              <a:solidFill>
                <a:srgbClr val="000000"/>
              </a:solidFill>
              <a:latin typeface="Times New Roman" pitchFamily="16" charset="0"/>
              <a:cs typeface="Arial Unicode MS" charset="0"/>
            </a:endParaRPr>
          </a:p>
        </p:txBody>
      </p:sp>
      <p:sp>
        <p:nvSpPr>
          <p:cNvPr id="5734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4892E8D-660A-4F20-AB1E-2CA032F46968}" type="slidenum">
              <a:rPr lang="en-US" altLang="en-US"/>
              <a:pPr/>
              <a:t>18</a:t>
            </a:fld>
            <a:endParaRPr lang="en-US" altLang="en-US"/>
          </a:p>
        </p:txBody>
      </p:sp>
      <p:sp>
        <p:nvSpPr>
          <p:cNvPr id="58369"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A37B441F-6289-425C-ACDA-3965B85A8004}" type="slidenum">
              <a:rPr lang="en-US" altLang="en-US" sz="1300">
                <a:solidFill>
                  <a:srgbClr val="000000"/>
                </a:solidFill>
                <a:latin typeface="Times New Roman" pitchFamily="16" charset="0"/>
                <a:cs typeface="Arial Unicode MS" charset="0"/>
              </a:rPr>
              <a:pPr algn="r">
                <a:lnSpc>
                  <a:spcPct val="95000"/>
                </a:lnSpc>
                <a:buClrTx/>
                <a:buFontTx/>
                <a:buNone/>
              </a:pPr>
              <a:t>18</a:t>
            </a:fld>
            <a:endParaRPr lang="en-US" altLang="en-US" sz="1300">
              <a:solidFill>
                <a:srgbClr val="000000"/>
              </a:solidFill>
              <a:latin typeface="Times New Roman" pitchFamily="16" charset="0"/>
              <a:cs typeface="Arial Unicode MS" charset="0"/>
            </a:endParaRPr>
          </a:p>
        </p:txBody>
      </p:sp>
      <p:sp>
        <p:nvSpPr>
          <p:cNvPr id="5837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7311160-8B73-495B-98EB-82A6C233A12A}" type="slidenum">
              <a:rPr lang="en-US" altLang="en-US"/>
              <a:pPr/>
              <a:t>19</a:t>
            </a:fld>
            <a:endParaRPr lang="en-US" altLang="en-US"/>
          </a:p>
        </p:txBody>
      </p:sp>
      <p:sp>
        <p:nvSpPr>
          <p:cNvPr id="59393"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A26CD6E4-12BF-470D-9918-2BE2101E8EBD}" type="slidenum">
              <a:rPr lang="en-US" altLang="en-US" sz="1300">
                <a:solidFill>
                  <a:srgbClr val="000000"/>
                </a:solidFill>
                <a:latin typeface="Times New Roman" pitchFamily="16" charset="0"/>
                <a:cs typeface="Arial Unicode MS" charset="0"/>
              </a:rPr>
              <a:pPr algn="r">
                <a:lnSpc>
                  <a:spcPct val="95000"/>
                </a:lnSpc>
                <a:buClrTx/>
                <a:buFontTx/>
                <a:buNone/>
              </a:pPr>
              <a:t>19</a:t>
            </a:fld>
            <a:endParaRPr lang="en-US" altLang="en-US" sz="1300">
              <a:solidFill>
                <a:srgbClr val="000000"/>
              </a:solidFill>
              <a:latin typeface="Times New Roman" pitchFamily="16" charset="0"/>
              <a:cs typeface="Arial Unicode MS" charset="0"/>
            </a:endParaRPr>
          </a:p>
        </p:txBody>
      </p:sp>
      <p:sp>
        <p:nvSpPr>
          <p:cNvPr id="5939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7B45A568-E709-4359-9751-C76DD8AD414F}" type="slidenum">
              <a:rPr lang="en-US" altLang="en-US"/>
              <a:pPr/>
              <a:t>20</a:t>
            </a:fld>
            <a:endParaRPr lang="en-US" altLang="en-US"/>
          </a:p>
        </p:txBody>
      </p:sp>
      <p:sp>
        <p:nvSpPr>
          <p:cNvPr id="60417"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57FDA6F0-726D-4233-B9A9-80B315B5318E}" type="slidenum">
              <a:rPr lang="en-US" altLang="en-US" sz="1300">
                <a:solidFill>
                  <a:srgbClr val="000000"/>
                </a:solidFill>
                <a:latin typeface="Times New Roman" pitchFamily="16" charset="0"/>
                <a:cs typeface="Arial Unicode MS" charset="0"/>
              </a:rPr>
              <a:pPr algn="r">
                <a:lnSpc>
                  <a:spcPct val="95000"/>
                </a:lnSpc>
                <a:buClrTx/>
                <a:buFontTx/>
                <a:buNone/>
              </a:pPr>
              <a:t>20</a:t>
            </a:fld>
            <a:endParaRPr lang="en-US" altLang="en-US" sz="1300">
              <a:solidFill>
                <a:srgbClr val="000000"/>
              </a:solidFill>
              <a:latin typeface="Times New Roman" pitchFamily="16" charset="0"/>
              <a:cs typeface="Arial Unicode MS" charset="0"/>
            </a:endParaRPr>
          </a:p>
        </p:txBody>
      </p:sp>
      <p:sp>
        <p:nvSpPr>
          <p:cNvPr id="6041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4A9E65F-E442-4E09-82C1-49AC904F1C4E}" type="slidenum">
              <a:rPr lang="en-US" altLang="en-US"/>
              <a:pPr/>
              <a:t>3</a:t>
            </a:fld>
            <a:endParaRPr lang="en-US" altLang="en-US"/>
          </a:p>
        </p:txBody>
      </p:sp>
      <p:sp>
        <p:nvSpPr>
          <p:cNvPr id="43009"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4D36E2FA-C1C1-49E0-89A2-0249710970E6}" type="slidenum">
              <a:rPr lang="en-US" altLang="en-US" sz="1300">
                <a:solidFill>
                  <a:srgbClr val="000000"/>
                </a:solidFill>
                <a:latin typeface="Times New Roman" pitchFamily="16" charset="0"/>
                <a:cs typeface="Arial Unicode MS" charset="0"/>
              </a:rPr>
              <a:pPr algn="r">
                <a:lnSpc>
                  <a:spcPct val="95000"/>
                </a:lnSpc>
                <a:buClrTx/>
                <a:buFontTx/>
                <a:buNone/>
              </a:pPr>
              <a:t>3</a:t>
            </a:fld>
            <a:endParaRPr lang="en-US" altLang="en-US" sz="1300">
              <a:solidFill>
                <a:srgbClr val="000000"/>
              </a:solidFill>
              <a:latin typeface="Times New Roman" pitchFamily="16" charset="0"/>
              <a:cs typeface="Arial Unicode MS" charset="0"/>
            </a:endParaRPr>
          </a:p>
        </p:txBody>
      </p:sp>
      <p:sp>
        <p:nvSpPr>
          <p:cNvPr id="4301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113A8EE-00E8-44AE-A4AC-AF9B15D9D1A8}" type="slidenum">
              <a:rPr lang="en-US" altLang="en-US"/>
              <a:pPr/>
              <a:t>21</a:t>
            </a:fld>
            <a:endParaRPr lang="en-US" altLang="en-US"/>
          </a:p>
        </p:txBody>
      </p:sp>
      <p:sp>
        <p:nvSpPr>
          <p:cNvPr id="61441"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6A51B046-AEBE-45BB-A231-A104E8AF6353}" type="slidenum">
              <a:rPr lang="en-US" altLang="en-US" sz="1300">
                <a:solidFill>
                  <a:srgbClr val="000000"/>
                </a:solidFill>
                <a:latin typeface="Times New Roman" pitchFamily="16" charset="0"/>
                <a:cs typeface="Arial Unicode MS" charset="0"/>
              </a:rPr>
              <a:pPr algn="r">
                <a:lnSpc>
                  <a:spcPct val="95000"/>
                </a:lnSpc>
                <a:buClrTx/>
                <a:buFontTx/>
                <a:buNone/>
              </a:pPr>
              <a:t>21</a:t>
            </a:fld>
            <a:endParaRPr lang="en-US" altLang="en-US" sz="1300">
              <a:solidFill>
                <a:srgbClr val="000000"/>
              </a:solidFill>
              <a:latin typeface="Times New Roman" pitchFamily="16" charset="0"/>
              <a:cs typeface="Arial Unicode MS" charset="0"/>
            </a:endParaRPr>
          </a:p>
        </p:txBody>
      </p:sp>
      <p:sp>
        <p:nvSpPr>
          <p:cNvPr id="6144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7BC91E6B-0F81-44CD-9A21-BDB814493FE0}" type="slidenum">
              <a:rPr lang="en-US" altLang="en-US"/>
              <a:pPr/>
              <a:t>22</a:t>
            </a:fld>
            <a:endParaRPr lang="en-US" altLang="en-US"/>
          </a:p>
        </p:txBody>
      </p:sp>
      <p:sp>
        <p:nvSpPr>
          <p:cNvPr id="62465"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B3E25E4B-3F9B-483D-9B1D-6B787571B5F7}" type="slidenum">
              <a:rPr lang="en-US" altLang="en-US" sz="1300">
                <a:solidFill>
                  <a:srgbClr val="000000"/>
                </a:solidFill>
                <a:latin typeface="Times New Roman" pitchFamily="16" charset="0"/>
                <a:cs typeface="Arial Unicode MS" charset="0"/>
              </a:rPr>
              <a:pPr algn="r">
                <a:lnSpc>
                  <a:spcPct val="95000"/>
                </a:lnSpc>
                <a:buClrTx/>
                <a:buFontTx/>
                <a:buNone/>
              </a:pPr>
              <a:t>22</a:t>
            </a:fld>
            <a:endParaRPr lang="en-US" altLang="en-US" sz="1300">
              <a:solidFill>
                <a:srgbClr val="000000"/>
              </a:solidFill>
              <a:latin typeface="Times New Roman" pitchFamily="16" charset="0"/>
              <a:cs typeface="Arial Unicode MS" charset="0"/>
            </a:endParaRPr>
          </a:p>
        </p:txBody>
      </p:sp>
      <p:sp>
        <p:nvSpPr>
          <p:cNvPr id="6246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21FA4772-A803-45BA-A62F-42FD467AB439}" type="slidenum">
              <a:rPr lang="en-US" altLang="en-US"/>
              <a:pPr/>
              <a:t>23</a:t>
            </a:fld>
            <a:endParaRPr lang="en-US" altLang="en-US"/>
          </a:p>
        </p:txBody>
      </p:sp>
      <p:sp>
        <p:nvSpPr>
          <p:cNvPr id="63489"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49D99C4A-E146-4B69-A53A-8CCD256F81EF}" type="slidenum">
              <a:rPr lang="en-US" altLang="en-US" sz="1300">
                <a:solidFill>
                  <a:srgbClr val="000000"/>
                </a:solidFill>
                <a:latin typeface="Times New Roman" pitchFamily="16" charset="0"/>
                <a:cs typeface="Arial Unicode MS" charset="0"/>
              </a:rPr>
              <a:pPr algn="r">
                <a:lnSpc>
                  <a:spcPct val="95000"/>
                </a:lnSpc>
                <a:buClrTx/>
                <a:buFontTx/>
                <a:buNone/>
              </a:pPr>
              <a:t>23</a:t>
            </a:fld>
            <a:endParaRPr lang="en-US" altLang="en-US" sz="1300">
              <a:solidFill>
                <a:srgbClr val="000000"/>
              </a:solidFill>
              <a:latin typeface="Times New Roman" pitchFamily="16" charset="0"/>
              <a:cs typeface="Arial Unicode MS" charset="0"/>
            </a:endParaRPr>
          </a:p>
        </p:txBody>
      </p:sp>
      <p:sp>
        <p:nvSpPr>
          <p:cNvPr id="6349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2150AEA-AF97-4F60-BC43-AE5386677F5A}" type="slidenum">
              <a:rPr lang="en-US" altLang="en-US"/>
              <a:pPr/>
              <a:t>24</a:t>
            </a:fld>
            <a:endParaRPr lang="en-US" altLang="en-US"/>
          </a:p>
        </p:txBody>
      </p:sp>
      <p:sp>
        <p:nvSpPr>
          <p:cNvPr id="64513"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AE89C3D1-EF4E-4287-A953-54A941DFF9D1}" type="slidenum">
              <a:rPr lang="en-US" altLang="en-US" sz="1300">
                <a:solidFill>
                  <a:srgbClr val="000000"/>
                </a:solidFill>
                <a:latin typeface="Times New Roman" pitchFamily="16" charset="0"/>
                <a:cs typeface="Arial Unicode MS" charset="0"/>
              </a:rPr>
              <a:pPr algn="r">
                <a:lnSpc>
                  <a:spcPct val="95000"/>
                </a:lnSpc>
                <a:buClrTx/>
                <a:buFontTx/>
                <a:buNone/>
              </a:pPr>
              <a:t>24</a:t>
            </a:fld>
            <a:endParaRPr lang="en-US" altLang="en-US" sz="1300">
              <a:solidFill>
                <a:srgbClr val="000000"/>
              </a:solidFill>
              <a:latin typeface="Times New Roman" pitchFamily="16" charset="0"/>
              <a:cs typeface="Arial Unicode MS" charset="0"/>
            </a:endParaRPr>
          </a:p>
        </p:txBody>
      </p:sp>
      <p:sp>
        <p:nvSpPr>
          <p:cNvPr id="6451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78B32BF-DF6D-4E3C-B82F-FA34CCB4D538}" type="slidenum">
              <a:rPr lang="en-US" altLang="en-US"/>
              <a:pPr/>
              <a:t>25</a:t>
            </a:fld>
            <a:endParaRPr lang="en-US" altLang="en-US"/>
          </a:p>
        </p:txBody>
      </p:sp>
      <p:sp>
        <p:nvSpPr>
          <p:cNvPr id="65537"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82418F88-BEA9-437D-95F7-834BBF8823A7}" type="slidenum">
              <a:rPr lang="en-US" altLang="en-US" sz="1300">
                <a:solidFill>
                  <a:srgbClr val="000000"/>
                </a:solidFill>
                <a:latin typeface="Times New Roman" pitchFamily="16" charset="0"/>
                <a:cs typeface="Arial Unicode MS" charset="0"/>
              </a:rPr>
              <a:pPr algn="r">
                <a:lnSpc>
                  <a:spcPct val="95000"/>
                </a:lnSpc>
                <a:buClrTx/>
                <a:buFontTx/>
                <a:buNone/>
              </a:pPr>
              <a:t>25</a:t>
            </a:fld>
            <a:endParaRPr lang="en-US" altLang="en-US" sz="1300">
              <a:solidFill>
                <a:srgbClr val="000000"/>
              </a:solidFill>
              <a:latin typeface="Times New Roman" pitchFamily="16" charset="0"/>
              <a:cs typeface="Arial Unicode MS" charset="0"/>
            </a:endParaRPr>
          </a:p>
        </p:txBody>
      </p:sp>
      <p:sp>
        <p:nvSpPr>
          <p:cNvPr id="6553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56AA380-1997-492A-B7C9-3D1F04720AEB}" type="slidenum">
              <a:rPr lang="en-US" altLang="en-US"/>
              <a:pPr/>
              <a:t>26</a:t>
            </a:fld>
            <a:endParaRPr lang="en-US" altLang="en-US"/>
          </a:p>
        </p:txBody>
      </p:sp>
      <p:sp>
        <p:nvSpPr>
          <p:cNvPr id="66561"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4840695A-E77A-49B5-9115-130898E9B960}" type="slidenum">
              <a:rPr lang="en-US" altLang="en-US" sz="1300">
                <a:solidFill>
                  <a:srgbClr val="000000"/>
                </a:solidFill>
                <a:latin typeface="Times New Roman" pitchFamily="16" charset="0"/>
                <a:cs typeface="Arial Unicode MS" charset="0"/>
              </a:rPr>
              <a:pPr algn="r">
                <a:lnSpc>
                  <a:spcPct val="95000"/>
                </a:lnSpc>
                <a:buClrTx/>
                <a:buFontTx/>
                <a:buNone/>
              </a:pPr>
              <a:t>26</a:t>
            </a:fld>
            <a:endParaRPr lang="en-US" altLang="en-US" sz="1300">
              <a:solidFill>
                <a:srgbClr val="000000"/>
              </a:solidFill>
              <a:latin typeface="Times New Roman" pitchFamily="16" charset="0"/>
              <a:cs typeface="Arial Unicode MS" charset="0"/>
            </a:endParaRPr>
          </a:p>
        </p:txBody>
      </p:sp>
      <p:sp>
        <p:nvSpPr>
          <p:cNvPr id="6656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Intelligence of Geoengineering</a:t>
            </a:r>
          </a:p>
          <a:p>
            <a:r>
              <a:rPr lang="en-US" dirty="0" smtClean="0"/>
              <a:t>https://www.youtube.com/watch?v=ivp7dbGu9TI </a:t>
            </a:r>
          </a:p>
          <a:p>
            <a:endParaRPr lang="en-US" dirty="0" smtClean="0"/>
          </a:p>
          <a:p>
            <a:pPr lvl="0"/>
            <a:r>
              <a:rPr lang="en-US" sz="1200" dirty="0" smtClean="0">
                <a:solidFill>
                  <a:srgbClr val="FFFFFF"/>
                </a:solidFill>
              </a:rPr>
              <a:t>Chemtrails on Main Stream TV!</a:t>
            </a:r>
          </a:p>
          <a:p>
            <a:pPr lvl="0"/>
            <a:r>
              <a:rPr lang="en-US" sz="1200" dirty="0" smtClean="0">
                <a:solidFill>
                  <a:srgbClr val="FFFFFF"/>
                </a:solidFill>
              </a:rPr>
              <a:t>KLAS </a:t>
            </a:r>
            <a:r>
              <a:rPr lang="en-US" sz="1200" dirty="0" err="1" smtClean="0">
                <a:solidFill>
                  <a:srgbClr val="FFFFFF"/>
                </a:solidFill>
              </a:rPr>
              <a:t>Navada</a:t>
            </a:r>
            <a:r>
              <a:rPr lang="en-US" sz="1200" dirty="0" smtClean="0">
                <a:solidFill>
                  <a:srgbClr val="FFFFFF"/>
                </a:solidFill>
              </a:rPr>
              <a:t> TV Reports Chemtrails</a:t>
            </a:r>
            <a:br>
              <a:rPr lang="en-US" sz="1200" dirty="0" smtClean="0">
                <a:solidFill>
                  <a:srgbClr val="FFFFFF"/>
                </a:solidFill>
              </a:rPr>
            </a:br>
            <a:r>
              <a:rPr lang="en-US" sz="1200" u="sng" dirty="0" smtClean="0">
                <a:solidFill>
                  <a:srgbClr val="FFFFFF"/>
                </a:solidFill>
                <a:hlinkClick r:id="rId3"/>
              </a:rPr>
              <a:t>https://vimeo.com/119141933</a:t>
            </a:r>
            <a:r>
              <a:rPr lang="en-US" sz="1200" dirty="0" smtClean="0">
                <a:solidFill>
                  <a:srgbClr val="FFFFFF"/>
                </a:solidFill>
              </a:rPr>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37D2E3-4291-44A9-A759-3046CAE143D5}" type="slidenum">
              <a:rPr lang="en-US" smtClean="0"/>
              <a:t>28</a:t>
            </a:fld>
            <a:endParaRPr lang="en-US"/>
          </a:p>
        </p:txBody>
      </p:sp>
    </p:spTree>
    <p:extLst>
      <p:ext uri="{BB962C8B-B14F-4D97-AF65-F5344CB8AC3E}">
        <p14:creationId xmlns:p14="http://schemas.microsoft.com/office/powerpoint/2010/main" val="12187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36EBD374-7261-4B51-A962-25B4DA723F35}" type="slidenum">
              <a:rPr lang="en-US" altLang="en-US"/>
              <a:pPr/>
              <a:t>29</a:t>
            </a:fld>
            <a:endParaRPr lang="en-US" altLang="en-US"/>
          </a:p>
        </p:txBody>
      </p:sp>
      <p:sp>
        <p:nvSpPr>
          <p:cNvPr id="67585"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E9F32B5D-3524-4123-A0A2-C4D06505F023}" type="slidenum">
              <a:rPr lang="en-US" altLang="en-US" sz="1300">
                <a:solidFill>
                  <a:srgbClr val="000000"/>
                </a:solidFill>
                <a:latin typeface="Times New Roman" pitchFamily="16" charset="0"/>
                <a:cs typeface="Arial Unicode MS" charset="0"/>
              </a:rPr>
              <a:pPr algn="r">
                <a:lnSpc>
                  <a:spcPct val="95000"/>
                </a:lnSpc>
                <a:buClrTx/>
                <a:buFontTx/>
                <a:buNone/>
              </a:pPr>
              <a:t>29</a:t>
            </a:fld>
            <a:endParaRPr lang="en-US" altLang="en-US" sz="1300">
              <a:solidFill>
                <a:srgbClr val="000000"/>
              </a:solidFill>
              <a:latin typeface="Times New Roman" pitchFamily="16" charset="0"/>
              <a:cs typeface="Arial Unicode MS" charset="0"/>
            </a:endParaRPr>
          </a:p>
        </p:txBody>
      </p:sp>
      <p:sp>
        <p:nvSpPr>
          <p:cNvPr id="6758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1856A425-F578-49DC-A126-85FF92D1E26E}" type="slidenum">
              <a:rPr lang="en-US" altLang="en-US"/>
              <a:pPr/>
              <a:t>30</a:t>
            </a:fld>
            <a:endParaRPr lang="en-US" altLang="en-US"/>
          </a:p>
        </p:txBody>
      </p:sp>
      <p:sp>
        <p:nvSpPr>
          <p:cNvPr id="68609"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7D58F71E-5661-4FFA-BBDC-77D921BF96B7}" type="slidenum">
              <a:rPr lang="en-US" altLang="en-US" sz="1300">
                <a:solidFill>
                  <a:srgbClr val="000000"/>
                </a:solidFill>
                <a:latin typeface="Times New Roman" pitchFamily="16" charset="0"/>
                <a:cs typeface="Arial Unicode MS" charset="0"/>
              </a:rPr>
              <a:pPr algn="r">
                <a:lnSpc>
                  <a:spcPct val="95000"/>
                </a:lnSpc>
                <a:buClrTx/>
                <a:buFontTx/>
                <a:buNone/>
              </a:pPr>
              <a:t>30</a:t>
            </a:fld>
            <a:endParaRPr lang="en-US" altLang="en-US" sz="1300">
              <a:solidFill>
                <a:srgbClr val="000000"/>
              </a:solidFill>
              <a:latin typeface="Times New Roman" pitchFamily="16" charset="0"/>
              <a:cs typeface="Arial Unicode MS" charset="0"/>
            </a:endParaRPr>
          </a:p>
        </p:txBody>
      </p:sp>
      <p:sp>
        <p:nvSpPr>
          <p:cNvPr id="6861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285CF346-297F-4CFD-A294-4128CF39D992}" type="slidenum">
              <a:rPr lang="en-US" altLang="en-US"/>
              <a:pPr/>
              <a:t>31</a:t>
            </a:fld>
            <a:endParaRPr lang="en-US" altLang="en-US"/>
          </a:p>
        </p:txBody>
      </p:sp>
      <p:sp>
        <p:nvSpPr>
          <p:cNvPr id="69633"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51108D6C-DFC1-447F-8F3D-45A5AF5E400A}" type="slidenum">
              <a:rPr lang="en-US" altLang="en-US" sz="1300">
                <a:solidFill>
                  <a:srgbClr val="000000"/>
                </a:solidFill>
                <a:latin typeface="Times New Roman" pitchFamily="16" charset="0"/>
                <a:cs typeface="Arial Unicode MS" charset="0"/>
              </a:rPr>
              <a:pPr algn="r">
                <a:lnSpc>
                  <a:spcPct val="95000"/>
                </a:lnSpc>
                <a:buClrTx/>
                <a:buFontTx/>
                <a:buNone/>
              </a:pPr>
              <a:t>31</a:t>
            </a:fld>
            <a:endParaRPr lang="en-US" altLang="en-US" sz="1300">
              <a:solidFill>
                <a:srgbClr val="000000"/>
              </a:solidFill>
              <a:latin typeface="Times New Roman" pitchFamily="16" charset="0"/>
              <a:cs typeface="Arial Unicode MS" charset="0"/>
            </a:endParaRPr>
          </a:p>
        </p:txBody>
      </p:sp>
      <p:sp>
        <p:nvSpPr>
          <p:cNvPr id="6963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A229A47C-C77D-43B3-85BB-84824B0B37FC}" type="slidenum">
              <a:rPr lang="en-US" altLang="en-US"/>
              <a:pPr/>
              <a:t>4</a:t>
            </a:fld>
            <a:endParaRPr lang="en-US" altLang="en-US"/>
          </a:p>
        </p:txBody>
      </p:sp>
      <p:sp>
        <p:nvSpPr>
          <p:cNvPr id="44033"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5784E55D-D920-4D1B-B3F6-2DEC3B880AEF}" type="slidenum">
              <a:rPr lang="en-US" altLang="en-US" sz="1300">
                <a:solidFill>
                  <a:srgbClr val="000000"/>
                </a:solidFill>
                <a:latin typeface="Times New Roman" pitchFamily="16" charset="0"/>
                <a:cs typeface="Arial Unicode MS" charset="0"/>
              </a:rPr>
              <a:pPr algn="r">
                <a:lnSpc>
                  <a:spcPct val="95000"/>
                </a:lnSpc>
                <a:buClrTx/>
                <a:buFontTx/>
                <a:buNone/>
              </a:pPr>
              <a:t>4</a:t>
            </a:fld>
            <a:endParaRPr lang="en-US" altLang="en-US" sz="1300">
              <a:solidFill>
                <a:srgbClr val="000000"/>
              </a:solidFill>
              <a:latin typeface="Times New Roman" pitchFamily="16" charset="0"/>
              <a:cs typeface="Arial Unicode MS" charset="0"/>
            </a:endParaRPr>
          </a:p>
        </p:txBody>
      </p:sp>
      <p:sp>
        <p:nvSpPr>
          <p:cNvPr id="4403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725DED93-9594-4DFD-92B6-45C4AAFDEBA1}" type="slidenum">
              <a:rPr lang="en-US" altLang="en-US"/>
              <a:pPr/>
              <a:t>32</a:t>
            </a:fld>
            <a:endParaRPr lang="en-US" altLang="en-US"/>
          </a:p>
        </p:txBody>
      </p:sp>
      <p:sp>
        <p:nvSpPr>
          <p:cNvPr id="70657"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CC452E20-8A0B-4D3D-9B84-A7144A219DA7}" type="slidenum">
              <a:rPr lang="en-US" altLang="en-US" sz="1300">
                <a:solidFill>
                  <a:srgbClr val="000000"/>
                </a:solidFill>
                <a:latin typeface="Times New Roman" pitchFamily="16" charset="0"/>
                <a:cs typeface="Arial Unicode MS" charset="0"/>
              </a:rPr>
              <a:pPr algn="r">
                <a:lnSpc>
                  <a:spcPct val="95000"/>
                </a:lnSpc>
                <a:buClrTx/>
                <a:buFontTx/>
                <a:buNone/>
              </a:pPr>
              <a:t>32</a:t>
            </a:fld>
            <a:endParaRPr lang="en-US" altLang="en-US" sz="1300">
              <a:solidFill>
                <a:srgbClr val="000000"/>
              </a:solidFill>
              <a:latin typeface="Times New Roman" pitchFamily="16" charset="0"/>
              <a:cs typeface="Arial Unicode MS" charset="0"/>
            </a:endParaRPr>
          </a:p>
        </p:txBody>
      </p:sp>
      <p:sp>
        <p:nvSpPr>
          <p:cNvPr id="7065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707D3ED-9416-459C-A7C9-124975BF5F7F}" type="slidenum">
              <a:rPr lang="en-US" altLang="en-US"/>
              <a:pPr/>
              <a:t>33</a:t>
            </a:fld>
            <a:endParaRPr lang="en-US" altLang="en-US"/>
          </a:p>
        </p:txBody>
      </p:sp>
      <p:sp>
        <p:nvSpPr>
          <p:cNvPr id="71681"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C7F764F0-8EC8-4D2F-92EF-9200BCE5E65F}" type="slidenum">
              <a:rPr lang="en-US" altLang="en-US" sz="1300">
                <a:solidFill>
                  <a:srgbClr val="000000"/>
                </a:solidFill>
                <a:latin typeface="Times New Roman" pitchFamily="16" charset="0"/>
                <a:cs typeface="Arial Unicode MS" charset="0"/>
              </a:rPr>
              <a:pPr algn="r">
                <a:lnSpc>
                  <a:spcPct val="95000"/>
                </a:lnSpc>
                <a:buClrTx/>
                <a:buFontTx/>
                <a:buNone/>
              </a:pPr>
              <a:t>33</a:t>
            </a:fld>
            <a:endParaRPr lang="en-US" altLang="en-US" sz="1300">
              <a:solidFill>
                <a:srgbClr val="000000"/>
              </a:solidFill>
              <a:latin typeface="Times New Roman" pitchFamily="16" charset="0"/>
              <a:cs typeface="Arial Unicode MS" charset="0"/>
            </a:endParaRPr>
          </a:p>
        </p:txBody>
      </p:sp>
      <p:sp>
        <p:nvSpPr>
          <p:cNvPr id="7168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2FFA780E-2E70-4EE0-91B7-3E1776AC58CB}" type="slidenum">
              <a:rPr lang="en-US" altLang="en-US"/>
              <a:pPr/>
              <a:t>34</a:t>
            </a:fld>
            <a:endParaRPr lang="en-US" altLang="en-US"/>
          </a:p>
        </p:txBody>
      </p:sp>
      <p:sp>
        <p:nvSpPr>
          <p:cNvPr id="72705"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B3DF2ACF-8DC6-4846-AADF-66CB0CF88AD5}" type="slidenum">
              <a:rPr lang="en-US" altLang="en-US" sz="1300">
                <a:solidFill>
                  <a:srgbClr val="000000"/>
                </a:solidFill>
                <a:latin typeface="Times New Roman" pitchFamily="16" charset="0"/>
                <a:cs typeface="Arial Unicode MS" charset="0"/>
              </a:rPr>
              <a:pPr algn="r">
                <a:lnSpc>
                  <a:spcPct val="95000"/>
                </a:lnSpc>
                <a:buClrTx/>
                <a:buFontTx/>
                <a:buNone/>
              </a:pPr>
              <a:t>34</a:t>
            </a:fld>
            <a:endParaRPr lang="en-US" altLang="en-US" sz="1300">
              <a:solidFill>
                <a:srgbClr val="000000"/>
              </a:solidFill>
              <a:latin typeface="Times New Roman" pitchFamily="16" charset="0"/>
              <a:cs typeface="Arial Unicode MS" charset="0"/>
            </a:endParaRPr>
          </a:p>
        </p:txBody>
      </p:sp>
      <p:sp>
        <p:nvSpPr>
          <p:cNvPr id="7270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4C626F3F-6F5A-4610-A089-8AD5190CC296}" type="slidenum">
              <a:rPr lang="en-US" altLang="en-US"/>
              <a:pPr/>
              <a:t>36</a:t>
            </a:fld>
            <a:endParaRPr lang="en-US" altLang="en-US"/>
          </a:p>
        </p:txBody>
      </p:sp>
      <p:sp>
        <p:nvSpPr>
          <p:cNvPr id="73729" name="Rectangle 1"/>
          <p:cNvSpPr txBox="1">
            <a:spLocks noChangeArrowheads="1"/>
          </p:cNvSpPr>
          <p:nvPr>
            <p:ph type="sldImg"/>
          </p:nvPr>
        </p:nvSpPr>
        <p:spPr bwMode="auto">
          <a:xfrm>
            <a:off x="1144588" y="693738"/>
            <a:ext cx="4559300"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0D4D72C5-FB00-4572-A0A7-33695B357F44}" type="slidenum">
              <a:rPr lang="en-US" altLang="en-US"/>
              <a:pPr/>
              <a:t>37</a:t>
            </a:fld>
            <a:endParaRPr lang="en-US" altLang="en-US"/>
          </a:p>
        </p:txBody>
      </p:sp>
      <p:sp>
        <p:nvSpPr>
          <p:cNvPr id="74753" name="Rectangle 1"/>
          <p:cNvSpPr txBox="1">
            <a:spLocks noChangeArrowheads="1"/>
          </p:cNvSpPr>
          <p:nvPr>
            <p:ph type="sldImg"/>
          </p:nvPr>
        </p:nvSpPr>
        <p:spPr bwMode="auto">
          <a:xfrm>
            <a:off x="1144588" y="693738"/>
            <a:ext cx="4559300"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FE15FC9C-FD73-4334-9E2D-633ED1B4F0DF}" type="slidenum">
              <a:rPr lang="en-US" altLang="en-US"/>
              <a:pPr/>
              <a:t>38</a:t>
            </a:fld>
            <a:endParaRPr lang="en-US" altLang="en-US"/>
          </a:p>
        </p:txBody>
      </p:sp>
      <p:sp>
        <p:nvSpPr>
          <p:cNvPr id="75777" name="Rectangle 1"/>
          <p:cNvSpPr txBox="1">
            <a:spLocks noChangeArrowheads="1"/>
          </p:cNvSpPr>
          <p:nvPr>
            <p:ph type="sldImg"/>
          </p:nvPr>
        </p:nvSpPr>
        <p:spPr bwMode="auto">
          <a:xfrm>
            <a:off x="1144588" y="693738"/>
            <a:ext cx="4559300"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08073280-7FE8-4C9A-A332-9F29DF4FA43A}" type="slidenum">
              <a:rPr lang="en-US" altLang="en-US"/>
              <a:pPr/>
              <a:t>39</a:t>
            </a:fld>
            <a:endParaRPr lang="en-US" altLang="en-US"/>
          </a:p>
        </p:txBody>
      </p:sp>
      <p:sp>
        <p:nvSpPr>
          <p:cNvPr id="76801" name="Rectangle 1"/>
          <p:cNvSpPr txBox="1">
            <a:spLocks noChangeArrowheads="1"/>
          </p:cNvSpPr>
          <p:nvPr>
            <p:ph type="sldImg"/>
          </p:nvPr>
        </p:nvSpPr>
        <p:spPr bwMode="auto">
          <a:xfrm>
            <a:off x="1144588" y="693738"/>
            <a:ext cx="4559300"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46DCA9F4-1931-4D0D-8E49-47B8CDC2785A}" type="slidenum">
              <a:rPr lang="en-US" altLang="en-US"/>
              <a:pPr/>
              <a:t>40</a:t>
            </a:fld>
            <a:endParaRPr lang="en-US" altLang="en-US"/>
          </a:p>
        </p:txBody>
      </p:sp>
      <p:sp>
        <p:nvSpPr>
          <p:cNvPr id="77825" name="Rectangle 1"/>
          <p:cNvSpPr txBox="1">
            <a:spLocks noChangeArrowheads="1"/>
          </p:cNvSpPr>
          <p:nvPr>
            <p:ph type="sldImg"/>
          </p:nvPr>
        </p:nvSpPr>
        <p:spPr bwMode="auto">
          <a:xfrm>
            <a:off x="1144588" y="693738"/>
            <a:ext cx="4559300"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F0104AC7-852C-4A73-86B6-051392506A79}" type="slidenum">
              <a:rPr lang="en-US" altLang="en-US"/>
              <a:pPr/>
              <a:t>41</a:t>
            </a:fld>
            <a:endParaRPr lang="en-US" altLang="en-US"/>
          </a:p>
        </p:txBody>
      </p:sp>
      <p:sp>
        <p:nvSpPr>
          <p:cNvPr id="78849" name="Rectangle 1"/>
          <p:cNvSpPr txBox="1">
            <a:spLocks noChangeArrowheads="1"/>
          </p:cNvSpPr>
          <p:nvPr>
            <p:ph type="sldImg"/>
          </p:nvPr>
        </p:nvSpPr>
        <p:spPr bwMode="auto">
          <a:xfrm>
            <a:off x="1144588" y="693738"/>
            <a:ext cx="4559300" cy="3421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ChangeArrowheads="1"/>
          </p:cNvSpPr>
          <p:nvPr>
            <p:ph type="body" idx="1"/>
          </p:nvPr>
        </p:nvSpPr>
        <p:spPr bwMode="auto">
          <a:xfrm>
            <a:off x="686361" y="4342535"/>
            <a:ext cx="5478276" cy="41058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D6D4456-95A2-41E6-9C21-D6CE07C74688}" type="slidenum">
              <a:rPr lang="en-US" altLang="en-US"/>
              <a:pPr/>
              <a:t>5</a:t>
            </a:fld>
            <a:endParaRPr lang="en-US" altLang="en-US"/>
          </a:p>
        </p:txBody>
      </p:sp>
      <p:sp>
        <p:nvSpPr>
          <p:cNvPr id="45057"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B9FE0FA7-AC47-41E3-AB7B-FAE1A4A07CF5}" type="slidenum">
              <a:rPr lang="en-US" altLang="en-US" sz="1300">
                <a:solidFill>
                  <a:srgbClr val="000000"/>
                </a:solidFill>
                <a:latin typeface="Times New Roman" pitchFamily="16" charset="0"/>
                <a:cs typeface="Arial Unicode MS" charset="0"/>
              </a:rPr>
              <a:pPr algn="r">
                <a:lnSpc>
                  <a:spcPct val="95000"/>
                </a:lnSpc>
                <a:buClrTx/>
                <a:buFontTx/>
                <a:buNone/>
              </a:pPr>
              <a:t>5</a:t>
            </a:fld>
            <a:endParaRPr lang="en-US" altLang="en-US" sz="1300">
              <a:solidFill>
                <a:srgbClr val="000000"/>
              </a:solidFill>
              <a:latin typeface="Times New Roman" pitchFamily="16" charset="0"/>
              <a:cs typeface="Arial Unicode MS" charset="0"/>
            </a:endParaRPr>
          </a:p>
        </p:txBody>
      </p:sp>
      <p:sp>
        <p:nvSpPr>
          <p:cNvPr id="4505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35DEF15-F0F3-40EC-9F74-DC20AF53BB88}" type="slidenum">
              <a:rPr lang="en-US" altLang="en-US"/>
              <a:pPr/>
              <a:t>6</a:t>
            </a:fld>
            <a:endParaRPr lang="en-US" altLang="en-US"/>
          </a:p>
        </p:txBody>
      </p:sp>
      <p:sp>
        <p:nvSpPr>
          <p:cNvPr id="46081"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EDA05C9A-FCEA-4371-ADAD-3602E3D6A2CF}" type="slidenum">
              <a:rPr lang="en-US" altLang="en-US" sz="1300">
                <a:solidFill>
                  <a:srgbClr val="000000"/>
                </a:solidFill>
                <a:latin typeface="Times New Roman" pitchFamily="16" charset="0"/>
                <a:cs typeface="Arial Unicode MS" charset="0"/>
              </a:rPr>
              <a:pPr algn="r">
                <a:lnSpc>
                  <a:spcPct val="95000"/>
                </a:lnSpc>
                <a:buClrTx/>
                <a:buFontTx/>
                <a:buNone/>
              </a:pPr>
              <a:t>6</a:t>
            </a:fld>
            <a:endParaRPr lang="en-US" altLang="en-US" sz="1300">
              <a:solidFill>
                <a:srgbClr val="000000"/>
              </a:solidFill>
              <a:latin typeface="Times New Roman" pitchFamily="16" charset="0"/>
              <a:cs typeface="Arial Unicode MS" charset="0"/>
            </a:endParaRPr>
          </a:p>
        </p:txBody>
      </p:sp>
      <p:sp>
        <p:nvSpPr>
          <p:cNvPr id="46082"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EB691EE-F835-47FE-9155-1A3353E5A0F7}" type="slidenum">
              <a:rPr lang="en-US" altLang="en-US"/>
              <a:pPr/>
              <a:t>7</a:t>
            </a:fld>
            <a:endParaRPr lang="en-US" altLang="en-US"/>
          </a:p>
        </p:txBody>
      </p:sp>
      <p:sp>
        <p:nvSpPr>
          <p:cNvPr id="47105"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95C1D61C-DDF7-4AE2-BB63-2AF7AFC0DD30}" type="slidenum">
              <a:rPr lang="en-US" altLang="en-US" sz="1300">
                <a:solidFill>
                  <a:srgbClr val="000000"/>
                </a:solidFill>
                <a:latin typeface="Times New Roman" pitchFamily="16" charset="0"/>
                <a:cs typeface="Arial Unicode MS" charset="0"/>
              </a:rPr>
              <a:pPr algn="r">
                <a:lnSpc>
                  <a:spcPct val="95000"/>
                </a:lnSpc>
                <a:buClrTx/>
                <a:buFontTx/>
                <a:buNone/>
              </a:pPr>
              <a:t>7</a:t>
            </a:fld>
            <a:endParaRPr lang="en-US" altLang="en-US" sz="1300">
              <a:solidFill>
                <a:srgbClr val="000000"/>
              </a:solidFill>
              <a:latin typeface="Times New Roman" pitchFamily="16" charset="0"/>
              <a:cs typeface="Arial Unicode MS" charset="0"/>
            </a:endParaRPr>
          </a:p>
        </p:txBody>
      </p:sp>
      <p:sp>
        <p:nvSpPr>
          <p:cNvPr id="47106"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20471DA4-34EA-40C0-A74F-5FF43399CE32}" type="slidenum">
              <a:rPr lang="en-US" altLang="en-US"/>
              <a:pPr/>
              <a:t>8</a:t>
            </a:fld>
            <a:endParaRPr lang="en-US" altLang="en-US"/>
          </a:p>
        </p:txBody>
      </p:sp>
      <p:sp>
        <p:nvSpPr>
          <p:cNvPr id="48129"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F392B53C-5704-4045-8F18-37EB9DCE3B71}" type="slidenum">
              <a:rPr lang="en-US" altLang="en-US" sz="1300">
                <a:solidFill>
                  <a:srgbClr val="000000"/>
                </a:solidFill>
                <a:latin typeface="Times New Roman" pitchFamily="16" charset="0"/>
                <a:cs typeface="Arial Unicode MS" charset="0"/>
              </a:rPr>
              <a:pPr algn="r">
                <a:lnSpc>
                  <a:spcPct val="95000"/>
                </a:lnSpc>
                <a:buClrTx/>
                <a:buFontTx/>
                <a:buNone/>
              </a:pPr>
              <a:t>8</a:t>
            </a:fld>
            <a:endParaRPr lang="en-US" altLang="en-US" sz="1300">
              <a:solidFill>
                <a:srgbClr val="000000"/>
              </a:solidFill>
              <a:latin typeface="Times New Roman" pitchFamily="16" charset="0"/>
              <a:cs typeface="Arial Unicode MS" charset="0"/>
            </a:endParaRPr>
          </a:p>
        </p:txBody>
      </p:sp>
      <p:sp>
        <p:nvSpPr>
          <p:cNvPr id="48130"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Evidence of </a:t>
            </a:r>
            <a:r>
              <a:rPr lang="en-US" sz="1200" kern="1200" dirty="0" err="1" smtClean="0">
                <a:solidFill>
                  <a:schemeClr val="tx1"/>
                </a:solidFill>
                <a:effectLst/>
                <a:latin typeface="+mn-lt"/>
                <a:ea typeface="+mn-ea"/>
                <a:cs typeface="+mn-cs"/>
              </a:rPr>
              <a:t>Gangstalking</a:t>
            </a:r>
            <a:r>
              <a:rPr lang="en-US" sz="1200" kern="1200" dirty="0" smtClean="0">
                <a:solidFill>
                  <a:schemeClr val="tx1"/>
                </a:solidFill>
                <a:effectLst/>
                <a:latin typeface="+mn-lt"/>
                <a:ea typeface="+mn-ea"/>
                <a:cs typeface="+mn-cs"/>
              </a:rPr>
              <a:t> (ABC News)</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https://www.youtube.com/watch?v=jzLpd9U9wYg</a:t>
            </a:r>
            <a:r>
              <a:rPr lang="en-US" sz="1200" kern="1200" dirty="0" smtClean="0">
                <a:solidFill>
                  <a:schemeClr val="tx1"/>
                </a:solidFill>
                <a:effectLst/>
                <a:latin typeface="+mn-lt"/>
                <a:ea typeface="+mn-ea"/>
                <a:cs typeface="+mn-cs"/>
              </a:rPr>
              <a:t> </a:t>
            </a: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F42C935-9BA0-40D9-ACFE-378A6A984D19}" type="slidenum">
              <a:rPr lang="en-US" altLang="en-US"/>
              <a:pPr/>
              <a:t>9</a:t>
            </a:fld>
            <a:endParaRPr lang="en-US" altLang="en-US"/>
          </a:p>
        </p:txBody>
      </p:sp>
      <p:sp>
        <p:nvSpPr>
          <p:cNvPr id="49153"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7CA09190-8F8D-41C8-BF0A-DF71381E00DC}" type="slidenum">
              <a:rPr lang="en-US" altLang="en-US" sz="1300">
                <a:solidFill>
                  <a:srgbClr val="000000"/>
                </a:solidFill>
                <a:latin typeface="Times New Roman" pitchFamily="16" charset="0"/>
                <a:cs typeface="Arial Unicode MS" charset="0"/>
              </a:rPr>
              <a:pPr algn="r">
                <a:lnSpc>
                  <a:spcPct val="95000"/>
                </a:lnSpc>
                <a:buClrTx/>
                <a:buFontTx/>
                <a:buNone/>
              </a:pPr>
              <a:t>9</a:t>
            </a:fld>
            <a:endParaRPr lang="en-US" altLang="en-US" sz="1300">
              <a:solidFill>
                <a:srgbClr val="000000"/>
              </a:solidFill>
              <a:latin typeface="Times New Roman" pitchFamily="16" charset="0"/>
              <a:cs typeface="Arial Unicode MS" charset="0"/>
            </a:endParaRPr>
          </a:p>
        </p:txBody>
      </p:sp>
      <p:sp>
        <p:nvSpPr>
          <p:cNvPr id="49154"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C5C0D6A7-62DF-497D-9D64-CEBD204A8360}" type="slidenum">
              <a:rPr lang="en-US" altLang="en-US"/>
              <a:pPr/>
              <a:t>10</a:t>
            </a:fld>
            <a:endParaRPr lang="en-US" altLang="en-US"/>
          </a:p>
        </p:txBody>
      </p:sp>
      <p:sp>
        <p:nvSpPr>
          <p:cNvPr id="50177" name="Text Box 1"/>
          <p:cNvSpPr txBox="1">
            <a:spLocks noChangeArrowheads="1"/>
          </p:cNvSpPr>
          <p:nvPr/>
        </p:nvSpPr>
        <p:spPr bwMode="auto">
          <a:xfrm>
            <a:off x="3881438" y="8686512"/>
            <a:ext cx="2969559" cy="450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r">
              <a:lnSpc>
                <a:spcPct val="95000"/>
              </a:lnSpc>
              <a:buClrTx/>
              <a:buFontTx/>
              <a:buNone/>
            </a:pPr>
            <a:fld id="{B93FAACE-592D-496E-A268-92F50A2AC46B}" type="slidenum">
              <a:rPr lang="en-US" altLang="en-US" sz="1300">
                <a:solidFill>
                  <a:srgbClr val="000000"/>
                </a:solidFill>
                <a:latin typeface="Times New Roman" pitchFamily="16" charset="0"/>
                <a:cs typeface="Arial Unicode MS" charset="0"/>
              </a:rPr>
              <a:pPr algn="r">
                <a:lnSpc>
                  <a:spcPct val="95000"/>
                </a:lnSpc>
                <a:buClrTx/>
                <a:buFontTx/>
                <a:buNone/>
              </a:pPr>
              <a:t>10</a:t>
            </a:fld>
            <a:endParaRPr lang="en-US" altLang="en-US" sz="1300">
              <a:solidFill>
                <a:srgbClr val="000000"/>
              </a:solidFill>
              <a:latin typeface="Times New Roman" pitchFamily="16" charset="0"/>
              <a:cs typeface="Arial Unicode MS" charset="0"/>
            </a:endParaRPr>
          </a:p>
        </p:txBody>
      </p:sp>
      <p:sp>
        <p:nvSpPr>
          <p:cNvPr id="50178" name="Rectangle 2"/>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3"/>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41001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309166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61374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D6956-3A27-4CB3-88B4-C04D927BFC27}"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96914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D6956-3A27-4CB3-88B4-C04D927BFC27}"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76482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D6956-3A27-4CB3-88B4-C04D927BFC27}"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59444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D6956-3A27-4CB3-88B4-C04D927BFC27}"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391282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D6956-3A27-4CB3-88B4-C04D927BFC27}"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02498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D6956-3A27-4CB3-88B4-C04D927BFC27}"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7112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6956-3A27-4CB3-88B4-C04D927BFC27}"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209448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D6956-3A27-4CB3-88B4-C04D927BFC27}"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52E92-D425-4C49-84EE-1683580ED3EB}" type="slidenum">
              <a:rPr lang="en-US" smtClean="0"/>
              <a:t>‹#›</a:t>
            </a:fld>
            <a:endParaRPr lang="en-US"/>
          </a:p>
        </p:txBody>
      </p:sp>
    </p:spTree>
    <p:extLst>
      <p:ext uri="{BB962C8B-B14F-4D97-AF65-F5344CB8AC3E}">
        <p14:creationId xmlns:p14="http://schemas.microsoft.com/office/powerpoint/2010/main" val="122350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D6956-3A27-4CB3-88B4-C04D927BFC27}" type="datetimeFigureOut">
              <a:rPr lang="en-US" smtClean="0"/>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52E92-D425-4C49-84EE-1683580ED3EB}" type="slidenum">
              <a:rPr lang="en-US" smtClean="0"/>
              <a:t>‹#›</a:t>
            </a:fld>
            <a:endParaRPr lang="en-US"/>
          </a:p>
        </p:txBody>
      </p:sp>
    </p:spTree>
    <p:extLst>
      <p:ext uri="{BB962C8B-B14F-4D97-AF65-F5344CB8AC3E}">
        <p14:creationId xmlns:p14="http://schemas.microsoft.com/office/powerpoint/2010/main" val="3483010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youtube.com/watch?v=f0Z1QLVTBoI" TargetMode="External"/><Relationship Id="rId5" Type="http://schemas.openxmlformats.org/officeDocument/2006/relationships/hyperlink" Target="https://www.youtube.com/watch?v=nbhT-o_UDxQ"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youtube.com/watch?v=kvn-8ITy0oc"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vimeo.com/119141933" TargetMode="External"/><Relationship Id="rId4" Type="http://schemas.openxmlformats.org/officeDocument/2006/relationships/hyperlink" Target="https://www.youtube.com/watch?v=ivp7dbGu9T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QiGwN9F6aNw"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aspbs.com/sam/samv6n7.htm" TargetMode="External"/><Relationship Id="rId13" Type="http://schemas.openxmlformats.org/officeDocument/2006/relationships/hyperlink" Target="http://www.specialsol.com/electronicharassment.htm" TargetMode="External"/><Relationship Id="rId3" Type="http://schemas.openxmlformats.org/officeDocument/2006/relationships/hyperlink" Target="http://targetedindividualscanada.com/" TargetMode="External"/><Relationship Id="rId7" Type="http://schemas.openxmlformats.org/officeDocument/2006/relationships/hyperlink" Target="https://youarenotmybigbrother.wordpress.com/" TargetMode="External"/><Relationship Id="rId12" Type="http://schemas.openxmlformats.org/officeDocument/2006/relationships/hyperlink" Target="http://mkultra1.blogspot.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kurzweilai.net/wireless-brain-stimulation-with-magnetic-nanoparticles" TargetMode="External"/><Relationship Id="rId11" Type="http://schemas.openxmlformats.org/officeDocument/2006/relationships/hyperlink" Target="http://www.bibliotecapleyades.net/scalar_tech/esp_scalartech12.htm" TargetMode="External"/><Relationship Id="rId5" Type="http://schemas.openxmlformats.org/officeDocument/2006/relationships/hyperlink" Target="https://targetedindividualseurope.wordpress.com/" TargetMode="External"/><Relationship Id="rId10" Type="http://schemas.openxmlformats.org/officeDocument/2006/relationships/hyperlink" Target="http://www.mindjustice.org/2003_survey.htm" TargetMode="External"/><Relationship Id="rId4" Type="http://schemas.openxmlformats.org/officeDocument/2006/relationships/hyperlink" Target="http://www.peoplecooker.com/" TargetMode="External"/><Relationship Id="rId9" Type="http://schemas.openxmlformats.org/officeDocument/2006/relationships/hyperlink" Target="http://nypost.com/2013/12/28/the-soviet-union-spent-1-billion-on-mind-control-program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acknmod.com/wp-content/uploads/2010/01/lasersytem_thumb.jpg"/>
          <p:cNvPicPr>
            <a:picLocks noChangeAspect="1" noChangeArrowheads="1"/>
          </p:cNvPicPr>
          <p:nvPr/>
        </p:nvPicPr>
        <p:blipFill rotWithShape="1">
          <a:blip r:embed="rId2">
            <a:extLst>
              <a:ext uri="{28A0092B-C50C-407E-A947-70E740481C1C}">
                <a14:useLocalDpi xmlns:a14="http://schemas.microsoft.com/office/drawing/2010/main" val="0"/>
              </a:ext>
            </a:extLst>
          </a:blip>
          <a:srcRect b="13418"/>
          <a:stretch/>
        </p:blipFill>
        <p:spPr bwMode="auto">
          <a:xfrm>
            <a:off x="1438275" y="2057400"/>
            <a:ext cx="6096000" cy="3440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790575"/>
            <a:ext cx="5172075"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ELECTRONIC HARASSMENT</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1905000" y="1275040"/>
            <a:ext cx="4505325" cy="523220"/>
          </a:xfrm>
          <a:prstGeom prst="rect">
            <a:avLst/>
          </a:prstGeom>
          <a:noFill/>
        </p:spPr>
        <p:txBody>
          <a:bodyPr wrap="square" rtlCol="0">
            <a:spAutoFit/>
          </a:bodyPr>
          <a:lstStyle/>
          <a:p>
            <a:pPr algn="r"/>
            <a:r>
              <a:rPr lang="en-US" sz="2800" dirty="0" smtClean="0">
                <a:latin typeface="Arial" panose="020B0604020202020204" pitchFamily="34" charset="0"/>
                <a:cs typeface="Arial" panose="020B0604020202020204" pitchFamily="34" charset="0"/>
              </a:rPr>
              <a:t>TARGETED INDIVIDUALS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28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2290" name="Text Box 2"/>
          <p:cNvSpPr txBox="1">
            <a:spLocks noChangeArrowheads="1"/>
          </p:cNvSpPr>
          <p:nvPr/>
        </p:nvSpPr>
        <p:spPr bwMode="auto">
          <a:xfrm>
            <a:off x="7938" y="741363"/>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WEAPONS</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3768725"/>
            <a:ext cx="3609975" cy="2265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9525"/>
            <a:ext cx="4676775" cy="292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563" y="1279525"/>
            <a:ext cx="4308475" cy="2598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007375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3314" name="Text Box 2"/>
          <p:cNvSpPr txBox="1">
            <a:spLocks noChangeArrowheads="1"/>
          </p:cNvSpPr>
          <p:nvPr/>
        </p:nvSpPr>
        <p:spPr bwMode="auto">
          <a:xfrm>
            <a:off x="7938" y="466725"/>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WEAPONS</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189038"/>
            <a:ext cx="6215063" cy="4802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1431905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4338"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WEAPONS</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938213"/>
            <a:ext cx="6797675" cy="5097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505503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5362"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dirty="0">
                <a:solidFill>
                  <a:srgbClr val="FFFF00"/>
                </a:solidFill>
              </a:rPr>
              <a:t>WEAPONS</a:t>
            </a:r>
          </a:p>
          <a:p>
            <a:pPr hangingPunct="1">
              <a:lnSpc>
                <a:spcPct val="100000"/>
              </a:lnSpc>
              <a:buClrTx/>
              <a:buFontTx/>
              <a:buNone/>
            </a:pPr>
            <a:r>
              <a:rPr lang="en-US" altLang="en-US" sz="2000" b="1" dirty="0"/>
              <a:t>     </a:t>
            </a:r>
          </a:p>
          <a:p>
            <a:pPr hangingPunct="1">
              <a:lnSpc>
                <a:spcPct val="100000"/>
              </a:lnSpc>
              <a:buClrTx/>
              <a:buFontTx/>
              <a:buNone/>
            </a:pPr>
            <a:endParaRPr lang="en-US" altLang="en-US" b="1" dirty="0"/>
          </a:p>
          <a:p>
            <a:pPr hangingPunct="1">
              <a:lnSpc>
                <a:spcPct val="100000"/>
              </a:lnSpc>
              <a:buClrTx/>
              <a:buFontTx/>
              <a:buNone/>
            </a:pPr>
            <a:r>
              <a:rPr lang="en-US" altLang="en-US" sz="2000" b="1" dirty="0"/>
              <a:t>     </a:t>
            </a:r>
          </a:p>
          <a:p>
            <a:pPr hangingPunct="1">
              <a:lnSpc>
                <a:spcPct val="100000"/>
              </a:lnSpc>
              <a:buClrTx/>
              <a:buFontTx/>
              <a:buNone/>
            </a:pPr>
            <a:endParaRPr lang="en-US" altLang="en-US" sz="2000" b="1" dirty="0"/>
          </a:p>
          <a:p>
            <a:pPr hangingPunct="1">
              <a:lnSpc>
                <a:spcPct val="100000"/>
              </a:lnSpc>
              <a:buClrTx/>
              <a:buFontTx/>
              <a:buNone/>
            </a:pPr>
            <a:endParaRPr lang="en-US" altLang="en-US" sz="2000" b="1" dirty="0"/>
          </a:p>
          <a:p>
            <a:pP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100000"/>
              </a:lnSpc>
              <a:buClrTx/>
              <a:buFontTx/>
              <a:buNone/>
            </a:pPr>
            <a:r>
              <a:rPr lang="en-US" altLang="en-US" sz="2000" dirty="0"/>
              <a:t> </a:t>
            </a:r>
          </a:p>
          <a:p>
            <a:pPr hangingPunct="1">
              <a:lnSpc>
                <a:spcPct val="100000"/>
              </a:lnSpc>
              <a:buClrTx/>
              <a:buFontTx/>
              <a:buNone/>
            </a:pPr>
            <a:endParaRPr lang="en-US" altLang="en-US" sz="2000" dirty="0"/>
          </a:p>
          <a:p>
            <a:pPr algn="ct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90000"/>
              </a:lnSpc>
              <a:spcBef>
                <a:spcPts val="700"/>
              </a:spcBef>
              <a:buClrTx/>
              <a:buSzPct val="45000"/>
              <a:buFontTx/>
              <a:buNone/>
            </a:pPr>
            <a:endParaRPr lang="en-US" altLang="en-US" sz="2000" dirty="0"/>
          </a:p>
          <a:p>
            <a:pPr>
              <a:lnSpc>
                <a:spcPct val="100000"/>
              </a:lnSpc>
              <a:buClrTx/>
              <a:buFontTx/>
              <a:buNone/>
            </a:pPr>
            <a:endParaRPr lang="en-US" altLang="en-US" sz="2000" dirty="0"/>
          </a:p>
          <a:p>
            <a:pPr>
              <a:lnSpc>
                <a:spcPct val="100000"/>
              </a:lnSpc>
              <a:buClrTx/>
              <a:buSzPct val="45000"/>
              <a:buFontTx/>
              <a:buNone/>
            </a:pPr>
            <a:endParaRPr lang="en-US" altLang="en-US" sz="2000"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06475"/>
            <a:ext cx="6675438" cy="5005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172200"/>
            <a:ext cx="4381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172200"/>
            <a:ext cx="4381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32238" y="6022976"/>
            <a:ext cx="4114800" cy="461665"/>
          </a:xfrm>
          <a:prstGeom prst="rect">
            <a:avLst/>
          </a:prstGeom>
          <a:noFill/>
        </p:spPr>
        <p:txBody>
          <a:bodyPr wrap="square" rtlCol="0">
            <a:spAutoFit/>
          </a:bodyPr>
          <a:lstStyle/>
          <a:p>
            <a:r>
              <a:rPr lang="en-US" sz="1200" dirty="0"/>
              <a:t>OSEH - voice to skull</a:t>
            </a:r>
            <a:br>
              <a:rPr lang="en-US" sz="1200" dirty="0"/>
            </a:br>
            <a:r>
              <a:rPr lang="en-US" sz="1200" u="sng" dirty="0">
                <a:hlinkClick r:id="rId5"/>
              </a:rPr>
              <a:t>https://www.youtube.com/watch?v=nbhT-o_UDxQ</a:t>
            </a:r>
            <a:r>
              <a:rPr lang="en-US" sz="1200" dirty="0"/>
              <a:t> </a:t>
            </a:r>
            <a:endParaRPr lang="en-US" sz="1200" dirty="0"/>
          </a:p>
        </p:txBody>
      </p:sp>
      <p:sp>
        <p:nvSpPr>
          <p:cNvPr id="3" name="TextBox 2"/>
          <p:cNvSpPr txBox="1"/>
          <p:nvPr/>
        </p:nvSpPr>
        <p:spPr>
          <a:xfrm>
            <a:off x="4038600" y="6438900"/>
            <a:ext cx="4267200" cy="461665"/>
          </a:xfrm>
          <a:prstGeom prst="rect">
            <a:avLst/>
          </a:prstGeom>
          <a:noFill/>
        </p:spPr>
        <p:txBody>
          <a:bodyPr wrap="square" rtlCol="0">
            <a:spAutoFit/>
          </a:bodyPr>
          <a:lstStyle/>
          <a:p>
            <a:r>
              <a:rPr lang="en-US" sz="1200" dirty="0"/>
              <a:t>Paranormal State Billboard Makes You hear Voices </a:t>
            </a:r>
          </a:p>
          <a:p>
            <a:r>
              <a:rPr lang="en-US" sz="1200" dirty="0">
                <a:hlinkClick r:id="rId6"/>
              </a:rPr>
              <a:t>https://</a:t>
            </a:r>
            <a:r>
              <a:rPr lang="en-US" sz="1200" dirty="0" smtClean="0">
                <a:hlinkClick r:id="rId6"/>
              </a:rPr>
              <a:t>www.youtube.com/watch?v=f0Z1QLVTBoI</a:t>
            </a:r>
            <a:r>
              <a:rPr lang="en-US" sz="1200" dirty="0" smtClean="0"/>
              <a:t>  </a:t>
            </a:r>
            <a:endParaRPr lang="en-US" sz="1200" dirty="0"/>
          </a:p>
        </p:txBody>
      </p:sp>
    </p:spTree>
    <p:extLst>
      <p:ext uri="{BB962C8B-B14F-4D97-AF65-F5344CB8AC3E}">
        <p14:creationId xmlns:p14="http://schemas.microsoft.com/office/powerpoint/2010/main" val="308052235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6386"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MODES OF ATTACK</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1006475"/>
            <a:ext cx="6708775"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817112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7410"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MODES OF ATTACK</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904875"/>
            <a:ext cx="7102475" cy="5129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303856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8434"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EFFECTS</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75" y="904875"/>
            <a:ext cx="4937125" cy="24121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5781674" y="3332918"/>
            <a:ext cx="2905125" cy="249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buClrTx/>
              <a:buFontTx/>
              <a:buNone/>
            </a:pPr>
            <a:r>
              <a:rPr lang="en-US" altLang="en-US" sz="1700" b="1" dirty="0">
                <a:solidFill>
                  <a:srgbClr val="FFFF00"/>
                </a:solidFill>
              </a:rPr>
              <a:t>Excessive farting</a:t>
            </a:r>
          </a:p>
          <a:p>
            <a:pPr>
              <a:buClrTx/>
              <a:buFontTx/>
              <a:buNone/>
            </a:pPr>
            <a:r>
              <a:rPr lang="en-US" altLang="en-US" sz="1700" b="1" dirty="0">
                <a:solidFill>
                  <a:srgbClr val="FFFF00"/>
                </a:solidFill>
              </a:rPr>
              <a:t>Stomach pain</a:t>
            </a:r>
          </a:p>
          <a:p>
            <a:pPr>
              <a:buClrTx/>
              <a:buFontTx/>
              <a:buNone/>
            </a:pPr>
            <a:r>
              <a:rPr lang="en-US" altLang="en-US" sz="1700" b="1" dirty="0">
                <a:solidFill>
                  <a:srgbClr val="FFFF00"/>
                </a:solidFill>
              </a:rPr>
              <a:t>Stomach bubbling</a:t>
            </a:r>
          </a:p>
          <a:p>
            <a:pPr>
              <a:buClrTx/>
              <a:buFontTx/>
              <a:buNone/>
            </a:pPr>
            <a:r>
              <a:rPr lang="en-US" altLang="en-US" sz="1700" b="1" dirty="0" err="1">
                <a:solidFill>
                  <a:srgbClr val="FFFF00"/>
                </a:solidFill>
              </a:rPr>
              <a:t>Intestinals</a:t>
            </a:r>
            <a:r>
              <a:rPr lang="en-US" altLang="en-US" sz="1700" b="1" dirty="0">
                <a:solidFill>
                  <a:srgbClr val="FFFF00"/>
                </a:solidFill>
              </a:rPr>
              <a:t> cramps</a:t>
            </a:r>
          </a:p>
          <a:p>
            <a:pPr>
              <a:buClrTx/>
              <a:buFontTx/>
              <a:buNone/>
            </a:pPr>
            <a:r>
              <a:rPr lang="en-US" altLang="en-US" sz="1700" b="1" dirty="0">
                <a:solidFill>
                  <a:srgbClr val="FFFF00"/>
                </a:solidFill>
              </a:rPr>
              <a:t>Pain in the legs</a:t>
            </a:r>
          </a:p>
          <a:p>
            <a:pPr>
              <a:buClrTx/>
              <a:buFontTx/>
              <a:buNone/>
            </a:pPr>
            <a:r>
              <a:rPr lang="en-US" altLang="en-US" sz="1700" b="1" dirty="0">
                <a:solidFill>
                  <a:srgbClr val="FFFF00"/>
                </a:solidFill>
              </a:rPr>
              <a:t>Pain in ankles</a:t>
            </a:r>
          </a:p>
          <a:p>
            <a:pPr>
              <a:buClrTx/>
              <a:buFontTx/>
              <a:buNone/>
            </a:pPr>
            <a:r>
              <a:rPr lang="en-US" altLang="en-US" sz="1700" b="1" dirty="0">
                <a:solidFill>
                  <a:srgbClr val="FFFF00"/>
                </a:solidFill>
              </a:rPr>
              <a:t>Heel muscle</a:t>
            </a:r>
          </a:p>
          <a:p>
            <a:pPr>
              <a:buClrTx/>
              <a:buFontTx/>
              <a:buNone/>
            </a:pPr>
            <a:r>
              <a:rPr lang="en-US" altLang="en-US" sz="1700" b="1" dirty="0">
                <a:solidFill>
                  <a:srgbClr val="FFFF00"/>
                </a:solidFill>
              </a:rPr>
              <a:t>Reduced strength in hands</a:t>
            </a:r>
          </a:p>
          <a:p>
            <a:pPr>
              <a:buClrTx/>
              <a:buFontTx/>
              <a:buNone/>
            </a:pPr>
            <a:r>
              <a:rPr lang="en-US" altLang="en-US" sz="1700" b="1" dirty="0">
                <a:solidFill>
                  <a:srgbClr val="FFFF00"/>
                </a:solidFill>
              </a:rPr>
              <a:t>Aging the body</a:t>
            </a:r>
          </a:p>
        </p:txBody>
      </p:sp>
      <p:sp>
        <p:nvSpPr>
          <p:cNvPr id="18437" name="Text Box 5"/>
          <p:cNvSpPr txBox="1">
            <a:spLocks noChangeArrowheads="1"/>
          </p:cNvSpPr>
          <p:nvPr/>
        </p:nvSpPr>
        <p:spPr bwMode="auto">
          <a:xfrm>
            <a:off x="182563" y="3429000"/>
            <a:ext cx="4878387" cy="249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buClrTx/>
              <a:buFontTx/>
              <a:buNone/>
            </a:pPr>
            <a:r>
              <a:rPr lang="en-US" altLang="en-US" sz="1700" b="1" dirty="0">
                <a:solidFill>
                  <a:srgbClr val="FFFF00"/>
                </a:solidFill>
              </a:rPr>
              <a:t>Heated body, feeling sick like having the flu</a:t>
            </a:r>
          </a:p>
          <a:p>
            <a:pPr>
              <a:buClrTx/>
              <a:buFontTx/>
              <a:buNone/>
            </a:pPr>
            <a:r>
              <a:rPr lang="en-US" altLang="en-US" sz="1700" b="1" dirty="0">
                <a:solidFill>
                  <a:srgbClr val="FFFF00"/>
                </a:solidFill>
              </a:rPr>
              <a:t>Headaches that come and suddenly disappear</a:t>
            </a:r>
          </a:p>
          <a:p>
            <a:pPr>
              <a:buClrTx/>
              <a:buFontTx/>
              <a:buNone/>
            </a:pPr>
            <a:r>
              <a:rPr lang="en-US" altLang="en-US" sz="1700" b="1" dirty="0">
                <a:solidFill>
                  <a:srgbClr val="FFFF00"/>
                </a:solidFill>
              </a:rPr>
              <a:t>Sting sensations like a fly or mosquito</a:t>
            </a:r>
          </a:p>
          <a:p>
            <a:pPr>
              <a:buClrTx/>
              <a:buFontTx/>
              <a:buNone/>
            </a:pPr>
            <a:r>
              <a:rPr lang="en-US" altLang="en-US" sz="1700" b="1" dirty="0">
                <a:solidFill>
                  <a:srgbClr val="FFFF00"/>
                </a:solidFill>
              </a:rPr>
              <a:t>Blurred vision</a:t>
            </a:r>
          </a:p>
          <a:p>
            <a:pPr>
              <a:buClrTx/>
              <a:buFontTx/>
              <a:buNone/>
            </a:pPr>
            <a:r>
              <a:rPr lang="en-US" altLang="en-US" sz="1700" b="1" dirty="0">
                <a:solidFill>
                  <a:srgbClr val="FFFF00"/>
                </a:solidFill>
              </a:rPr>
              <a:t>Irresistible coughing</a:t>
            </a:r>
          </a:p>
          <a:p>
            <a:pPr>
              <a:buClrTx/>
              <a:buFontTx/>
              <a:buNone/>
            </a:pPr>
            <a:r>
              <a:rPr lang="en-US" altLang="en-US" sz="1700" b="1" dirty="0">
                <a:solidFill>
                  <a:srgbClr val="FFFF00"/>
                </a:solidFill>
              </a:rPr>
              <a:t>Very serious diarrhea</a:t>
            </a:r>
          </a:p>
          <a:p>
            <a:pPr>
              <a:buClrTx/>
              <a:buFontTx/>
              <a:buNone/>
            </a:pPr>
            <a:r>
              <a:rPr lang="en-US" altLang="en-US" sz="1700" b="1" dirty="0">
                <a:solidFill>
                  <a:srgbClr val="FFFF00"/>
                </a:solidFill>
              </a:rPr>
              <a:t>Heart attack/cramps</a:t>
            </a:r>
          </a:p>
          <a:p>
            <a:pPr>
              <a:buClrTx/>
              <a:buFontTx/>
              <a:buNone/>
            </a:pPr>
            <a:r>
              <a:rPr lang="en-US" altLang="en-US" sz="1700" b="1" dirty="0">
                <a:solidFill>
                  <a:srgbClr val="FFFF00"/>
                </a:solidFill>
              </a:rPr>
              <a:t>Kidney pain</a:t>
            </a:r>
          </a:p>
          <a:p>
            <a:pPr>
              <a:buClrTx/>
              <a:buFontTx/>
              <a:buNone/>
            </a:pPr>
            <a:r>
              <a:rPr lang="en-US" altLang="en-US" sz="1700" b="1" dirty="0">
                <a:solidFill>
                  <a:srgbClr val="FFFF00"/>
                </a:solidFill>
              </a:rPr>
              <a:t>Excessive burping</a:t>
            </a:r>
          </a:p>
        </p:txBody>
      </p:sp>
      <p:pic>
        <p:nvPicPr>
          <p:cNvPr id="481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544" y="6248400"/>
            <a:ext cx="419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0400" y="6248400"/>
            <a:ext cx="4191000" cy="738664"/>
          </a:xfrm>
          <a:prstGeom prst="rect">
            <a:avLst/>
          </a:prstGeom>
          <a:noFill/>
        </p:spPr>
        <p:txBody>
          <a:bodyPr wrap="square" rtlCol="0">
            <a:spAutoFit/>
          </a:bodyPr>
          <a:lstStyle/>
          <a:p>
            <a:r>
              <a:rPr lang="en-US" sz="1200" dirty="0"/>
              <a:t>Microwave Warfare - Barrie </a:t>
            </a:r>
            <a:r>
              <a:rPr lang="en-US" sz="1200" dirty="0" err="1"/>
              <a:t>Trower</a:t>
            </a:r>
            <a:r>
              <a:rPr lang="en-US" sz="1200" dirty="0"/>
              <a:t/>
            </a:r>
            <a:br>
              <a:rPr lang="en-US" sz="1200" dirty="0"/>
            </a:br>
            <a:r>
              <a:rPr lang="en-US" sz="1200" u="sng" dirty="0">
                <a:hlinkClick r:id="rId5"/>
              </a:rPr>
              <a:t>https://www.youtube.com/watch?v=kvn-8ITy0oc</a:t>
            </a:r>
            <a:endParaRPr lang="en-US" sz="1200" dirty="0"/>
          </a:p>
          <a:p>
            <a:endParaRPr lang="en-US" dirty="0"/>
          </a:p>
        </p:txBody>
      </p:sp>
    </p:spTree>
    <p:extLst>
      <p:ext uri="{BB962C8B-B14F-4D97-AF65-F5344CB8AC3E}">
        <p14:creationId xmlns:p14="http://schemas.microsoft.com/office/powerpoint/2010/main" val="148944526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ELECTRONIC HARASSMENT</a:t>
            </a:r>
          </a:p>
        </p:txBody>
      </p:sp>
      <p:sp>
        <p:nvSpPr>
          <p:cNvPr id="19458"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EFFECTS</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701675"/>
            <a:ext cx="3686175" cy="524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7938" y="1006475"/>
            <a:ext cx="5113337" cy="493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2000" b="1"/>
              <a:t>BY VARYING THE PULSE WIDTH OF THE MICROWAVE BEAM DIFFERENT BODILY FUNCTIONS AND BEHAVIOURS  CAN BE TRIGGERED. ILLNESSES CAN EVEN BE INDUCED.</a:t>
            </a:r>
          </a:p>
          <a:p>
            <a:pPr hangingPunct="1">
              <a:lnSpc>
                <a:spcPct val="100000"/>
              </a:lnSpc>
              <a:buClrTx/>
              <a:buFontTx/>
              <a:buNone/>
            </a:pPr>
            <a:endParaRPr lang="en-US" altLang="en-US" sz="2000" b="1"/>
          </a:p>
          <a:p>
            <a:pPr hangingPunct="1">
              <a:lnSpc>
                <a:spcPct val="100000"/>
              </a:lnSpc>
              <a:buClrTx/>
              <a:buFontTx/>
              <a:buNone/>
            </a:pPr>
            <a:r>
              <a:rPr lang="en-US" altLang="en-US" sz="2000" b="1"/>
              <a:t>THESE WEAPONS HAVE BEEN DEVELOPED BUT WE WERE'NT TOLD.  METHODS TO DETECT THESE KINDS OF HARASSMENT WERE NOT DEVELOPED. THERE IS DENIAL OF THIS ABUSIVE APPLICATION OF TECH IN THE MEDIA AND LAW ENFORCEMENT.</a:t>
            </a:r>
          </a:p>
          <a:p>
            <a:pPr hangingPunct="1">
              <a:lnSpc>
                <a:spcPct val="100000"/>
              </a:lnSpc>
              <a:buClrTx/>
              <a:buFontTx/>
              <a:buNone/>
            </a:pPr>
            <a:endParaRPr lang="en-US" altLang="en-US" sz="2000" b="1"/>
          </a:p>
          <a:p>
            <a:pPr hangingPunct="1">
              <a:lnSpc>
                <a:spcPct val="100000"/>
              </a:lnSpc>
              <a:buClrTx/>
              <a:buFontTx/>
              <a:buNone/>
            </a:pPr>
            <a:r>
              <a:rPr lang="en-US" altLang="en-US" sz="1400" b="1">
                <a:solidFill>
                  <a:srgbClr val="FFFF00"/>
                </a:solidFill>
              </a:rPr>
              <a:t>SEE WINNING TI COURT CASE: KATHLEEN WATTERSON</a:t>
            </a:r>
            <a:r>
              <a:rPr lang="en-US" altLang="en-US" sz="2000" b="1"/>
              <a:t> </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Tree>
    <p:extLst>
      <p:ext uri="{BB962C8B-B14F-4D97-AF65-F5344CB8AC3E}">
        <p14:creationId xmlns:p14="http://schemas.microsoft.com/office/powerpoint/2010/main" val="105575918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MIND CONTROL</a:t>
            </a:r>
          </a:p>
        </p:txBody>
      </p:sp>
      <p:sp>
        <p:nvSpPr>
          <p:cNvPr id="20482"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VOICE TO SKULL (V2K)</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06475"/>
            <a:ext cx="8229600"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20595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MIND CONTROL</a:t>
            </a:r>
          </a:p>
        </p:txBody>
      </p:sp>
      <p:sp>
        <p:nvSpPr>
          <p:cNvPr id="21506"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VOICE TO SKULL (V2K)</a:t>
            </a: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6963"/>
            <a:ext cx="8137525" cy="493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896368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FREE ENERGY VOCABULARY</a:t>
            </a:r>
          </a:p>
        </p:txBody>
      </p:sp>
      <p:sp>
        <p:nvSpPr>
          <p:cNvPr id="4098" name="Text Box 2"/>
          <p:cNvSpPr txBox="1">
            <a:spLocks noChangeArrowheads="1"/>
          </p:cNvSpPr>
          <p:nvPr/>
        </p:nvSpPr>
        <p:spPr bwMode="auto">
          <a:xfrm>
            <a:off x="0" y="836613"/>
            <a:ext cx="9144000" cy="539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2000" b="1"/>
              <a:t>Radiant Energy</a:t>
            </a:r>
          </a:p>
          <a:p>
            <a:pPr hangingPunct="1">
              <a:lnSpc>
                <a:spcPct val="100000"/>
              </a:lnSpc>
              <a:buClrTx/>
              <a:buFontTx/>
              <a:buNone/>
            </a:pPr>
            <a:endParaRPr lang="en-US" altLang="en-US" sz="2000"/>
          </a:p>
          <a:p>
            <a:pPr hangingPunct="1">
              <a:lnSpc>
                <a:spcPct val="100000"/>
              </a:lnSpc>
              <a:buClrTx/>
              <a:buFontTx/>
              <a:buNone/>
            </a:pPr>
            <a:r>
              <a:rPr lang="en-US" altLang="en-US" sz="2000" b="1"/>
              <a:t>- noun</a:t>
            </a:r>
          </a:p>
          <a:p>
            <a:pPr hangingPunct="1">
              <a:lnSpc>
                <a:spcPct val="100000"/>
              </a:lnSpc>
              <a:buClr>
                <a:srgbClr val="FFFFFF"/>
              </a:buClr>
              <a:buSzPct val="45000"/>
              <a:buFont typeface="Wingdings" charset="2"/>
              <a:buChar char=""/>
            </a:pPr>
            <a:r>
              <a:rPr lang="en-US" altLang="en-US" sz="2000" b="1"/>
              <a:t>The energy of electromagnetic and gravitational radiation. It is a form of energy that can travel through space.The SI unit of radiant energy is the joule (J).</a:t>
            </a:r>
          </a:p>
          <a:p>
            <a:pPr hangingPunct="1">
              <a:lnSpc>
                <a:spcPct val="100000"/>
              </a:lnSpc>
              <a:buClrTx/>
              <a:buSzPct val="45000"/>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r>
              <a:rPr lang="en-US" altLang="en-US" sz="2000" b="1"/>
              <a:t>Orgone Energy </a:t>
            </a:r>
          </a:p>
          <a:p>
            <a:pPr hangingPunct="1">
              <a:lnSpc>
                <a:spcPct val="100000"/>
              </a:lnSpc>
              <a:buClrTx/>
              <a:buFontTx/>
              <a:buNone/>
            </a:pPr>
            <a:endParaRPr lang="en-US" altLang="en-US" sz="2000" b="1"/>
          </a:p>
          <a:p>
            <a:pPr hangingPunct="1">
              <a:lnSpc>
                <a:spcPct val="100000"/>
              </a:lnSpc>
              <a:buClrTx/>
              <a:buFontTx/>
              <a:buNone/>
            </a:pPr>
            <a:r>
              <a:rPr lang="en-US" altLang="en-US" sz="2000" b="1"/>
              <a:t>- noun</a:t>
            </a:r>
          </a:p>
          <a:p>
            <a:pPr hangingPunct="1">
              <a:lnSpc>
                <a:spcPct val="100000"/>
              </a:lnSpc>
              <a:buClr>
                <a:srgbClr val="FFFFFF"/>
              </a:buClr>
              <a:buSzPct val="45000"/>
              <a:buFont typeface="Wingdings" charset="2"/>
              <a:buChar char=""/>
            </a:pPr>
            <a:r>
              <a:rPr lang="en-US" altLang="en-US" sz="2000" b="1"/>
              <a:t>The universal life force energy defined by scientist Wilhelm Reich in the 1930s. Also defined as: aetheric energy, prana, chi, biophotons , soft electron and scalar field.</a:t>
            </a:r>
            <a:r>
              <a:rPr lang="en-US" altLang="en-US" sz="2100" b="1"/>
              <a:t> </a:t>
            </a:r>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Tree>
    <p:extLst>
      <p:ext uri="{BB962C8B-B14F-4D97-AF65-F5344CB8AC3E}">
        <p14:creationId xmlns:p14="http://schemas.microsoft.com/office/powerpoint/2010/main" val="396071235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MIND CONTROL</a:t>
            </a:r>
          </a:p>
        </p:txBody>
      </p:sp>
      <p:sp>
        <p:nvSpPr>
          <p:cNvPr id="22530"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600" b="1">
                <a:solidFill>
                  <a:srgbClr val="FFFF00"/>
                </a:solidFill>
              </a:rPr>
              <a:t>TOM BEARDEN SCALAR AND (V2K)</a:t>
            </a:r>
          </a:p>
          <a:p>
            <a:pPr algn="ctr" hangingPunct="1">
              <a:lnSpc>
                <a:spcPct val="100000"/>
              </a:lnSpc>
              <a:buClrTx/>
              <a:buFontTx/>
              <a:buNone/>
            </a:pPr>
            <a:r>
              <a:rPr lang="en-US" altLang="en-US" sz="2000" b="1"/>
              <a:t>     </a:t>
            </a:r>
          </a:p>
          <a:p>
            <a:pPr algn="ctr" hangingPunct="1">
              <a:lnSpc>
                <a:spcPct val="100000"/>
              </a:lnSpc>
              <a:buClrTx/>
              <a:buFontTx/>
              <a:buNone/>
            </a:pPr>
            <a:endParaRPr lang="en-US" altLang="en-US" b="1"/>
          </a:p>
          <a:p>
            <a:pPr algn="ctr" hangingPunct="1">
              <a:lnSpc>
                <a:spcPct val="100000"/>
              </a:lnSpc>
              <a:buClrTx/>
              <a:buFontTx/>
              <a:buNone/>
            </a:pPr>
            <a:r>
              <a:rPr lang="en-US" altLang="en-US" sz="2000" b="1"/>
              <a:t>     </a:t>
            </a:r>
          </a:p>
          <a:p>
            <a:pPr algn="ctr" hangingPunct="1">
              <a:lnSpc>
                <a:spcPct val="100000"/>
              </a:lnSpc>
              <a:buClrTx/>
              <a:buFontTx/>
              <a:buNone/>
            </a:pPr>
            <a:endParaRPr lang="en-US" altLang="en-US" sz="2000" b="1"/>
          </a:p>
          <a:p>
            <a:pPr algn="ctr" hangingPunct="1">
              <a:lnSpc>
                <a:spcPct val="100000"/>
              </a:lnSpc>
              <a:buClrTx/>
              <a:buFontTx/>
              <a:buNone/>
            </a:pPr>
            <a:endParaRPr lang="en-US" altLang="en-US" sz="2000" b="1"/>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r>
              <a:rPr lang="en-US" altLang="en-US" sz="2000"/>
              <a:t> </a:t>
            </a:r>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036638"/>
            <a:ext cx="6400800" cy="493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628874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TECHNOLOGIES</a:t>
            </a:r>
          </a:p>
        </p:txBody>
      </p:sp>
      <p:sp>
        <p:nvSpPr>
          <p:cNvPr id="23554"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endParaRPr lang="en-US" altLang="en-US" sz="2600" b="1">
              <a:solidFill>
                <a:srgbClr val="FFFF00"/>
              </a:solidFill>
            </a:endParaRPr>
          </a:p>
          <a:p>
            <a:pPr hangingPunct="1">
              <a:lnSpc>
                <a:spcPct val="100000"/>
              </a:lnSpc>
              <a:buClrTx/>
              <a:buFontTx/>
              <a:buNone/>
            </a:pPr>
            <a:r>
              <a:rPr lang="en-US" altLang="en-US" sz="2000" b="1"/>
              <a:t>     </a:t>
            </a:r>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
        <p:nvSpPr>
          <p:cNvPr id="23555" name="Text Box 3"/>
          <p:cNvSpPr txBox="1">
            <a:spLocks noChangeArrowheads="1"/>
          </p:cNvSpPr>
          <p:nvPr/>
        </p:nvSpPr>
        <p:spPr bwMode="auto">
          <a:xfrm>
            <a:off x="658813" y="641350"/>
            <a:ext cx="777240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pPr>
            <a:r>
              <a:rPr lang="en-US" altLang="en-US" b="1"/>
              <a:t>A fractal antenna is an antenna that uses a fractal, self-similar design to maximize the length, or increase the perimeter (on inside sections or the outer structure), of material that can receive or transmit electromagnetic radiation within a given total surface area or volume.</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2103438"/>
            <a:ext cx="4572000" cy="342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2103438"/>
            <a:ext cx="3990975" cy="3475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621076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TECHNOLOGIES</a:t>
            </a:r>
          </a:p>
        </p:txBody>
      </p:sp>
      <p:sp>
        <p:nvSpPr>
          <p:cNvPr id="24578"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endParaRPr lang="en-US" altLang="en-US" sz="2600" b="1">
              <a:solidFill>
                <a:srgbClr val="FFFF00"/>
              </a:solidFill>
            </a:endParaRPr>
          </a:p>
          <a:p>
            <a:pPr algn="ctr" hangingPunct="1">
              <a:lnSpc>
                <a:spcPct val="100000"/>
              </a:lnSpc>
              <a:buClrTx/>
              <a:buFontTx/>
              <a:buNone/>
            </a:pPr>
            <a:r>
              <a:rPr lang="en-US" altLang="en-US" sz="2000" b="1"/>
              <a:t>     </a:t>
            </a:r>
          </a:p>
          <a:p>
            <a:pPr algn="ctr" hangingPunct="1">
              <a:lnSpc>
                <a:spcPct val="100000"/>
              </a:lnSpc>
              <a:buClrTx/>
              <a:buFontTx/>
              <a:buNone/>
            </a:pPr>
            <a:endParaRPr lang="en-US" altLang="en-US" b="1"/>
          </a:p>
          <a:p>
            <a:pPr algn="ctr" hangingPunct="1">
              <a:lnSpc>
                <a:spcPct val="100000"/>
              </a:lnSpc>
              <a:buClrTx/>
              <a:buFontTx/>
              <a:buNone/>
            </a:pPr>
            <a:r>
              <a:rPr lang="en-US" altLang="en-US" sz="2000" b="1"/>
              <a:t>     </a:t>
            </a:r>
          </a:p>
          <a:p>
            <a:pPr algn="ctr" hangingPunct="1">
              <a:lnSpc>
                <a:spcPct val="100000"/>
              </a:lnSpc>
              <a:buClrTx/>
              <a:buFontTx/>
              <a:buNone/>
            </a:pPr>
            <a:endParaRPr lang="en-US" altLang="en-US" sz="2000" b="1"/>
          </a:p>
          <a:p>
            <a:pPr algn="ctr" hangingPunct="1">
              <a:lnSpc>
                <a:spcPct val="100000"/>
              </a:lnSpc>
              <a:buClrTx/>
              <a:buFontTx/>
              <a:buNone/>
            </a:pPr>
            <a:endParaRPr lang="en-US" altLang="en-US" sz="2000" b="1"/>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r>
              <a:rPr lang="en-US" altLang="en-US" sz="2000"/>
              <a:t> </a:t>
            </a:r>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822325"/>
            <a:ext cx="9051925" cy="506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441652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TECHNOLOGIES</a:t>
            </a:r>
          </a:p>
        </p:txBody>
      </p:sp>
      <p:sp>
        <p:nvSpPr>
          <p:cNvPr id="25602"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endParaRPr lang="en-US" altLang="en-US" sz="2600" b="1">
              <a:solidFill>
                <a:srgbClr val="FFFF00"/>
              </a:solidFill>
            </a:endParaRPr>
          </a:p>
          <a:p>
            <a:pPr algn="ctr" hangingPunct="1">
              <a:lnSpc>
                <a:spcPct val="100000"/>
              </a:lnSpc>
              <a:buClrTx/>
              <a:buFontTx/>
              <a:buNone/>
            </a:pPr>
            <a:r>
              <a:rPr lang="en-US" altLang="en-US" sz="2000" b="1"/>
              <a:t>     </a:t>
            </a:r>
          </a:p>
          <a:p>
            <a:pPr algn="ctr" hangingPunct="1">
              <a:lnSpc>
                <a:spcPct val="100000"/>
              </a:lnSpc>
              <a:buClrTx/>
              <a:buFontTx/>
              <a:buNone/>
            </a:pPr>
            <a:endParaRPr lang="en-US" altLang="en-US" b="1"/>
          </a:p>
          <a:p>
            <a:pPr algn="ctr" hangingPunct="1">
              <a:lnSpc>
                <a:spcPct val="100000"/>
              </a:lnSpc>
              <a:buClrTx/>
              <a:buFontTx/>
              <a:buNone/>
            </a:pPr>
            <a:r>
              <a:rPr lang="en-US" altLang="en-US" sz="2000" b="1"/>
              <a:t>     </a:t>
            </a:r>
          </a:p>
          <a:p>
            <a:pPr algn="ctr" hangingPunct="1">
              <a:lnSpc>
                <a:spcPct val="100000"/>
              </a:lnSpc>
              <a:buClrTx/>
              <a:buFontTx/>
              <a:buNone/>
            </a:pPr>
            <a:endParaRPr lang="en-US" altLang="en-US" sz="2000" b="1"/>
          </a:p>
          <a:p>
            <a:pPr algn="ctr" hangingPunct="1">
              <a:lnSpc>
                <a:spcPct val="100000"/>
              </a:lnSpc>
              <a:buClrTx/>
              <a:buFontTx/>
              <a:buNone/>
            </a:pPr>
            <a:endParaRPr lang="en-US" altLang="en-US" sz="2000" b="1"/>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r>
              <a:rPr lang="en-US" altLang="en-US" sz="2000"/>
              <a:t> </a:t>
            </a:r>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641350"/>
            <a:ext cx="7132637" cy="5348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03790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TECHNOLOGIES</a:t>
            </a:r>
          </a:p>
        </p:txBody>
      </p:sp>
      <p:sp>
        <p:nvSpPr>
          <p:cNvPr id="26626"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endParaRPr lang="en-US" altLang="en-US" sz="2600" b="1">
              <a:solidFill>
                <a:srgbClr val="FFFF00"/>
              </a:solidFill>
            </a:endParaRPr>
          </a:p>
          <a:p>
            <a:pPr algn="ctr" hangingPunct="1">
              <a:lnSpc>
                <a:spcPct val="100000"/>
              </a:lnSpc>
              <a:buClrTx/>
              <a:buFontTx/>
              <a:buNone/>
            </a:pPr>
            <a:r>
              <a:rPr lang="en-US" altLang="en-US" sz="2000" b="1"/>
              <a:t>     </a:t>
            </a:r>
          </a:p>
          <a:p>
            <a:pPr algn="ctr" hangingPunct="1">
              <a:lnSpc>
                <a:spcPct val="100000"/>
              </a:lnSpc>
              <a:buClrTx/>
              <a:buFontTx/>
              <a:buNone/>
            </a:pPr>
            <a:endParaRPr lang="en-US" altLang="en-US" b="1"/>
          </a:p>
          <a:p>
            <a:pPr algn="ctr" hangingPunct="1">
              <a:lnSpc>
                <a:spcPct val="100000"/>
              </a:lnSpc>
              <a:buClrTx/>
              <a:buFontTx/>
              <a:buNone/>
            </a:pPr>
            <a:r>
              <a:rPr lang="en-US" altLang="en-US" sz="2000" b="1"/>
              <a:t>     </a:t>
            </a:r>
          </a:p>
          <a:p>
            <a:pPr algn="ctr" hangingPunct="1">
              <a:lnSpc>
                <a:spcPct val="100000"/>
              </a:lnSpc>
              <a:buClrTx/>
              <a:buFontTx/>
              <a:buNone/>
            </a:pPr>
            <a:endParaRPr lang="en-US" altLang="en-US" sz="2000" b="1"/>
          </a:p>
          <a:p>
            <a:pPr algn="ctr" hangingPunct="1">
              <a:lnSpc>
                <a:spcPct val="100000"/>
              </a:lnSpc>
              <a:buClrTx/>
              <a:buFontTx/>
              <a:buNone/>
            </a:pPr>
            <a:endParaRPr lang="en-US" altLang="en-US" sz="2000" b="1"/>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r>
              <a:rPr lang="en-US" altLang="en-US" sz="2000"/>
              <a:t> </a:t>
            </a:r>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639763"/>
            <a:ext cx="4762500" cy="5372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3" y="641350"/>
            <a:ext cx="423545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453035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TECHNOLOGIES</a:t>
            </a:r>
          </a:p>
        </p:txBody>
      </p:sp>
      <p:sp>
        <p:nvSpPr>
          <p:cNvPr id="27650"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endParaRPr lang="en-US" altLang="en-US" sz="2600" b="1">
              <a:solidFill>
                <a:srgbClr val="FFFF00"/>
              </a:solidFill>
            </a:endParaRPr>
          </a:p>
          <a:p>
            <a:pPr algn="ctr" hangingPunct="1">
              <a:lnSpc>
                <a:spcPct val="100000"/>
              </a:lnSpc>
              <a:buClrTx/>
              <a:buFontTx/>
              <a:buNone/>
            </a:pPr>
            <a:r>
              <a:rPr lang="en-US" altLang="en-US" sz="2000" b="1"/>
              <a:t>     </a:t>
            </a:r>
          </a:p>
          <a:p>
            <a:pPr algn="ctr" hangingPunct="1">
              <a:lnSpc>
                <a:spcPct val="100000"/>
              </a:lnSpc>
              <a:buClrTx/>
              <a:buFontTx/>
              <a:buNone/>
            </a:pPr>
            <a:endParaRPr lang="en-US" altLang="en-US" b="1"/>
          </a:p>
          <a:p>
            <a:pPr algn="ctr" hangingPunct="1">
              <a:lnSpc>
                <a:spcPct val="100000"/>
              </a:lnSpc>
              <a:buClrTx/>
              <a:buFontTx/>
              <a:buNone/>
            </a:pPr>
            <a:r>
              <a:rPr lang="en-US" altLang="en-US" sz="2000" b="1"/>
              <a:t>     </a:t>
            </a:r>
          </a:p>
          <a:p>
            <a:pPr algn="ctr" hangingPunct="1">
              <a:lnSpc>
                <a:spcPct val="100000"/>
              </a:lnSpc>
              <a:buClrTx/>
              <a:buFontTx/>
              <a:buNone/>
            </a:pPr>
            <a:endParaRPr lang="en-US" altLang="en-US" sz="2000" b="1"/>
          </a:p>
          <a:p>
            <a:pPr algn="ctr" hangingPunct="1">
              <a:lnSpc>
                <a:spcPct val="100000"/>
              </a:lnSpc>
              <a:buClrTx/>
              <a:buFontTx/>
              <a:buNone/>
            </a:pPr>
            <a:endParaRPr lang="en-US" altLang="en-US" sz="2000" b="1"/>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r>
              <a:rPr lang="en-US" altLang="en-US" sz="2000"/>
              <a:t> </a:t>
            </a:r>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641350"/>
            <a:ext cx="7191375"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15009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TECHNOLOGIES</a:t>
            </a:r>
          </a:p>
        </p:txBody>
      </p:sp>
      <p:sp>
        <p:nvSpPr>
          <p:cNvPr id="28674" name="Text Box 2"/>
          <p:cNvSpPr txBox="1">
            <a:spLocks noChangeArrowheads="1"/>
          </p:cNvSpPr>
          <p:nvPr/>
        </p:nvSpPr>
        <p:spPr bwMode="auto">
          <a:xfrm>
            <a:off x="7938" y="457200"/>
            <a:ext cx="9144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endParaRPr lang="en-US" altLang="en-US" sz="2600" b="1">
              <a:solidFill>
                <a:srgbClr val="FFFF00"/>
              </a:solidFill>
            </a:endParaRPr>
          </a:p>
          <a:p>
            <a:pPr algn="ctr" hangingPunct="1">
              <a:lnSpc>
                <a:spcPct val="100000"/>
              </a:lnSpc>
              <a:buClrTx/>
              <a:buFontTx/>
              <a:buNone/>
            </a:pPr>
            <a:r>
              <a:rPr lang="en-US" altLang="en-US" sz="2000" b="1"/>
              <a:t>     </a:t>
            </a:r>
          </a:p>
          <a:p>
            <a:pPr algn="ctr" hangingPunct="1">
              <a:lnSpc>
                <a:spcPct val="100000"/>
              </a:lnSpc>
              <a:buClrTx/>
              <a:buFontTx/>
              <a:buNone/>
            </a:pPr>
            <a:endParaRPr lang="en-US" altLang="en-US" b="1"/>
          </a:p>
          <a:p>
            <a:pPr algn="ctr" hangingPunct="1">
              <a:lnSpc>
                <a:spcPct val="100000"/>
              </a:lnSpc>
              <a:buClrTx/>
              <a:buFontTx/>
              <a:buNone/>
            </a:pPr>
            <a:r>
              <a:rPr lang="en-US" altLang="en-US" sz="2000" b="1"/>
              <a:t>     </a:t>
            </a:r>
          </a:p>
          <a:p>
            <a:pPr algn="ctr" hangingPunct="1">
              <a:lnSpc>
                <a:spcPct val="100000"/>
              </a:lnSpc>
              <a:buClrTx/>
              <a:buFontTx/>
              <a:buNone/>
            </a:pPr>
            <a:endParaRPr lang="en-US" altLang="en-US" sz="2000" b="1"/>
          </a:p>
          <a:p>
            <a:pPr algn="ctr" hangingPunct="1">
              <a:lnSpc>
                <a:spcPct val="100000"/>
              </a:lnSpc>
              <a:buClrTx/>
              <a:buFontTx/>
              <a:buNone/>
            </a:pPr>
            <a:endParaRPr lang="en-US" altLang="en-US" sz="2000" b="1"/>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r>
              <a:rPr lang="en-US" altLang="en-US" sz="2000"/>
              <a:t> </a:t>
            </a:r>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a:p>
            <a:pPr algn="ctr" hangingPunct="1">
              <a:lnSpc>
                <a:spcPct val="100000"/>
              </a:lnSpc>
              <a:buClrTx/>
              <a:buFontTx/>
              <a:buNone/>
            </a:pPr>
            <a:endParaRPr lang="en-US" altLang="en-US" sz="200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854200"/>
            <a:ext cx="3602037" cy="3611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675" y="1828800"/>
            <a:ext cx="5211763" cy="3636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7" name="Text Box 5"/>
          <p:cNvSpPr txBox="1">
            <a:spLocks noChangeArrowheads="1"/>
          </p:cNvSpPr>
          <p:nvPr/>
        </p:nvSpPr>
        <p:spPr bwMode="auto">
          <a:xfrm>
            <a:off x="731838" y="639763"/>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a:effectLst>
                  <a:outerShdw blurRad="38100" dist="38100" dir="2700000" algn="tl">
                    <a:srgbClr val="C0C0C0"/>
                  </a:outerShdw>
                </a:effectLst>
                <a:latin typeface="Arial Black" pitchFamily="32" charset="0"/>
              </a:rPr>
              <a:t>TECHNOLOGIES ARE NOW USING NANOSCALE AS AN EFFICIENT DELIVERY METHOD PAST THE BLOOD/BRAIN AND NERVOUS SYSTEM BARRIERS</a:t>
            </a:r>
          </a:p>
        </p:txBody>
      </p:sp>
    </p:spTree>
    <p:extLst>
      <p:ext uri="{BB962C8B-B14F-4D97-AF65-F5344CB8AC3E}">
        <p14:creationId xmlns:p14="http://schemas.microsoft.com/office/powerpoint/2010/main" val="279180641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551765"/>
            <a:ext cx="6629400" cy="646331"/>
          </a:xfrm>
          <a:prstGeom prst="rect">
            <a:avLst/>
          </a:prstGeom>
          <a:noFill/>
        </p:spPr>
        <p:txBody>
          <a:bodyPr wrap="square" rtlCol="0">
            <a:spAutoFit/>
          </a:bodyPr>
          <a:lstStyle/>
          <a:p>
            <a:r>
              <a:rPr lang="en-US" sz="3600" dirty="0" smtClean="0"/>
              <a:t>“GANS” FROM KESHE TECH</a:t>
            </a:r>
            <a:endParaRPr lang="en-US" sz="3600" dirty="0"/>
          </a:p>
        </p:txBody>
      </p:sp>
      <p:sp>
        <p:nvSpPr>
          <p:cNvPr id="3" name="TextBox 2"/>
          <p:cNvSpPr txBox="1"/>
          <p:nvPr/>
        </p:nvSpPr>
        <p:spPr>
          <a:xfrm>
            <a:off x="457200" y="1729264"/>
            <a:ext cx="5029200" cy="2862322"/>
          </a:xfrm>
          <a:prstGeom prst="rect">
            <a:avLst/>
          </a:prstGeom>
          <a:noFill/>
        </p:spPr>
        <p:txBody>
          <a:bodyPr wrap="square" rtlCol="0">
            <a:spAutoFit/>
          </a:bodyPr>
          <a:lstStyle/>
          <a:p>
            <a:r>
              <a:rPr lang="en-US" dirty="0" smtClean="0"/>
              <a:t>The GANS from </a:t>
            </a:r>
            <a:r>
              <a:rPr lang="en-US" dirty="0" err="1" smtClean="0"/>
              <a:t>Keshe</a:t>
            </a:r>
            <a:r>
              <a:rPr lang="en-US" dirty="0" smtClean="0"/>
              <a:t> technology is a form </a:t>
            </a:r>
            <a:r>
              <a:rPr lang="en-US" dirty="0"/>
              <a:t>of untested contaminated </a:t>
            </a:r>
            <a:r>
              <a:rPr lang="en-US" dirty="0" err="1"/>
              <a:t>ormus</a:t>
            </a:r>
            <a:r>
              <a:rPr lang="en-US" dirty="0"/>
              <a:t> which contains electrically conductive </a:t>
            </a:r>
            <a:r>
              <a:rPr lang="en-US" dirty="0" err="1" smtClean="0"/>
              <a:t>nano</a:t>
            </a:r>
            <a:r>
              <a:rPr lang="en-US" dirty="0" smtClean="0"/>
              <a:t>-particles. This can turn you into a walking antennae</a:t>
            </a:r>
          </a:p>
          <a:p>
            <a:endParaRPr lang="en-US" dirty="0"/>
          </a:p>
          <a:p>
            <a:r>
              <a:rPr lang="en-US" dirty="0" smtClean="0"/>
              <a:t>These </a:t>
            </a:r>
            <a:r>
              <a:rPr lang="en-US" dirty="0" err="1" smtClean="0"/>
              <a:t>nano</a:t>
            </a:r>
            <a:r>
              <a:rPr lang="en-US" dirty="0" smtClean="0"/>
              <a:t>-particles go into your skin and can turn you into an antennae</a:t>
            </a:r>
          </a:p>
          <a:p>
            <a:r>
              <a:rPr lang="en-US" dirty="0" smtClean="0"/>
              <a:t>Also it can lead to heavy metal poisoning.</a:t>
            </a:r>
          </a:p>
          <a:p>
            <a:endParaRPr lang="en-US" dirty="0"/>
          </a:p>
          <a:p>
            <a:endParaRPr lang="en-US"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1981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34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425" y="162580"/>
            <a:ext cx="2133600" cy="523220"/>
          </a:xfrm>
          <a:prstGeom prst="rect">
            <a:avLst/>
          </a:prstGeom>
          <a:noFill/>
        </p:spPr>
        <p:txBody>
          <a:bodyPr wrap="square" rtlCol="0">
            <a:spAutoFit/>
          </a:bodyPr>
          <a:lstStyle/>
          <a:p>
            <a:r>
              <a:rPr lang="en-US" sz="2800" dirty="0" smtClean="0"/>
              <a:t>Chemtrails</a:t>
            </a:r>
            <a:endParaRPr lang="en-US" sz="2800" dirty="0"/>
          </a:p>
        </p:txBody>
      </p:sp>
      <p:sp>
        <p:nvSpPr>
          <p:cNvPr id="3" name="TextBox 2"/>
          <p:cNvSpPr txBox="1"/>
          <p:nvPr/>
        </p:nvSpPr>
        <p:spPr>
          <a:xfrm>
            <a:off x="152400" y="685800"/>
            <a:ext cx="8686800" cy="3293209"/>
          </a:xfrm>
          <a:prstGeom prst="rect">
            <a:avLst/>
          </a:prstGeom>
          <a:noFill/>
        </p:spPr>
        <p:txBody>
          <a:bodyPr wrap="square" rtlCol="0">
            <a:spAutoFit/>
          </a:bodyPr>
          <a:lstStyle/>
          <a:p>
            <a:r>
              <a:rPr lang="en-US" sz="1600" dirty="0" smtClean="0"/>
              <a:t>Chemtrails covertly microchip </a:t>
            </a:r>
            <a:r>
              <a:rPr lang="en-US" sz="1600" dirty="0"/>
              <a:t>us all in order to create antennas inside of us via nanotechnology so as to make us totally controllable via a "</a:t>
            </a:r>
            <a:r>
              <a:rPr lang="en-US" sz="1600" dirty="0" err="1"/>
              <a:t>psychocivilized</a:t>
            </a:r>
            <a:r>
              <a:rPr lang="en-US" sz="1600" dirty="0"/>
              <a:t>" (electronically mind controlled) society. </a:t>
            </a:r>
            <a:endParaRPr lang="en-US" sz="1600" dirty="0" smtClean="0"/>
          </a:p>
          <a:p>
            <a:endParaRPr lang="en-US" sz="1600" dirty="0"/>
          </a:p>
          <a:p>
            <a:r>
              <a:rPr lang="en-US" sz="1600" dirty="0" smtClean="0"/>
              <a:t>Using </a:t>
            </a:r>
            <a:r>
              <a:rPr lang="en-US" sz="1600" dirty="0"/>
              <a:t>HAARP microwave antennas, the National Security Agency (NSA) can establish a seamless computer link direct to our brains, but first they're using </a:t>
            </a:r>
            <a:r>
              <a:rPr lang="en-US" sz="1600" dirty="0" err="1"/>
              <a:t>chemtrails</a:t>
            </a:r>
            <a:r>
              <a:rPr lang="en-US" sz="1600" dirty="0"/>
              <a:t> to get the nanoparticles into us which are reassembling in our bodies to form the antennas. </a:t>
            </a:r>
            <a:endParaRPr lang="en-US" sz="1600" dirty="0" smtClean="0"/>
          </a:p>
          <a:p>
            <a:endParaRPr lang="en-US" sz="1600" dirty="0"/>
          </a:p>
          <a:p>
            <a:r>
              <a:rPr lang="en-US" sz="1600" dirty="0" smtClean="0"/>
              <a:t>Chemtrails </a:t>
            </a:r>
            <a:r>
              <a:rPr lang="en-US" sz="1600" dirty="0"/>
              <a:t>contain a nasty mix of parasites, pathogens, toxic heavy metals including barium and aluminum, and worst of all- high tech </a:t>
            </a:r>
            <a:r>
              <a:rPr lang="en-US" sz="1600" dirty="0" err="1"/>
              <a:t>nano</a:t>
            </a:r>
            <a:r>
              <a:rPr lang="en-US" sz="1600" dirty="0"/>
              <a:t> engineered particles designed in a lab to assemble themselves inside our bodies into </a:t>
            </a:r>
            <a:r>
              <a:rPr lang="en-US" sz="1600" dirty="0" err="1" smtClean="0"/>
              <a:t>nano</a:t>
            </a:r>
            <a:r>
              <a:rPr lang="en-US" sz="1600" dirty="0" smtClean="0"/>
              <a:t>-machines </a:t>
            </a:r>
            <a:r>
              <a:rPr lang="en-US" sz="1600" dirty="0"/>
              <a:t>which will microchip us from the inside unless we do cleanses to remove the particles to keep them from assembling inside our bodies.</a:t>
            </a:r>
          </a:p>
        </p:txBody>
      </p:sp>
      <p:pic>
        <p:nvPicPr>
          <p:cNvPr id="788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53"/>
          <a:stretch/>
        </p:blipFill>
        <p:spPr bwMode="auto">
          <a:xfrm>
            <a:off x="76200" y="3979008"/>
            <a:ext cx="4195380" cy="272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8200" y="3979008"/>
            <a:ext cx="4038600" cy="923330"/>
          </a:xfrm>
          <a:prstGeom prst="rect">
            <a:avLst/>
          </a:prstGeom>
          <a:noFill/>
        </p:spPr>
        <p:txBody>
          <a:bodyPr wrap="square" rtlCol="0">
            <a:spAutoFit/>
          </a:bodyPr>
          <a:lstStyle/>
          <a:p>
            <a:r>
              <a:rPr lang="en-US" dirty="0"/>
              <a:t>The Intelligence of Geoengineering</a:t>
            </a:r>
          </a:p>
          <a:p>
            <a:r>
              <a:rPr lang="en-US" dirty="0">
                <a:hlinkClick r:id="rId4"/>
              </a:rPr>
              <a:t>https://</a:t>
            </a:r>
            <a:r>
              <a:rPr lang="en-US" dirty="0" smtClean="0">
                <a:hlinkClick r:id="rId4"/>
              </a:rPr>
              <a:t>www.youtube.com/watch?v=ivp7dbGu9TI</a:t>
            </a:r>
            <a:r>
              <a:rPr lang="en-US" dirty="0" smtClean="0"/>
              <a:t> </a:t>
            </a:r>
            <a:endParaRPr lang="en-US" dirty="0"/>
          </a:p>
        </p:txBody>
      </p:sp>
      <p:sp>
        <p:nvSpPr>
          <p:cNvPr id="6" name="Rectangle 5"/>
          <p:cNvSpPr/>
          <p:nvPr/>
        </p:nvSpPr>
        <p:spPr>
          <a:xfrm>
            <a:off x="4933950" y="6074329"/>
            <a:ext cx="3790950" cy="738664"/>
          </a:xfrm>
          <a:prstGeom prst="rect">
            <a:avLst/>
          </a:prstGeom>
        </p:spPr>
        <p:txBody>
          <a:bodyPr wrap="square">
            <a:spAutoFit/>
          </a:bodyPr>
          <a:lstStyle/>
          <a:p>
            <a:pPr lvl="0"/>
            <a:r>
              <a:rPr lang="en-US" sz="1400" dirty="0" smtClean="0">
                <a:solidFill>
                  <a:schemeClr val="bg1">
                    <a:lumMod val="10000"/>
                  </a:schemeClr>
                </a:solidFill>
              </a:rPr>
              <a:t>Chemtrails on Main Stream TV!</a:t>
            </a:r>
          </a:p>
          <a:p>
            <a:pPr lvl="0"/>
            <a:r>
              <a:rPr lang="en-US" sz="1400" dirty="0" smtClean="0">
                <a:solidFill>
                  <a:schemeClr val="bg1">
                    <a:lumMod val="10000"/>
                  </a:schemeClr>
                </a:solidFill>
              </a:rPr>
              <a:t>KLAS </a:t>
            </a:r>
            <a:r>
              <a:rPr lang="en-US" sz="1400" dirty="0" err="1">
                <a:solidFill>
                  <a:schemeClr val="bg1">
                    <a:lumMod val="10000"/>
                  </a:schemeClr>
                </a:solidFill>
              </a:rPr>
              <a:t>Navada</a:t>
            </a:r>
            <a:r>
              <a:rPr lang="en-US" sz="1400" dirty="0">
                <a:solidFill>
                  <a:schemeClr val="bg1">
                    <a:lumMod val="10000"/>
                  </a:schemeClr>
                </a:solidFill>
              </a:rPr>
              <a:t> TV Reports Chemtrails</a:t>
            </a:r>
            <a:br>
              <a:rPr lang="en-US" sz="1400" dirty="0">
                <a:solidFill>
                  <a:schemeClr val="bg1">
                    <a:lumMod val="10000"/>
                  </a:schemeClr>
                </a:solidFill>
              </a:rPr>
            </a:br>
            <a:r>
              <a:rPr lang="en-US" sz="1400" u="sng" dirty="0">
                <a:solidFill>
                  <a:srgbClr val="FFFFFF"/>
                </a:solidFill>
                <a:hlinkClick r:id="rId5"/>
              </a:rPr>
              <a:t>https://vimeo.com/119141933</a:t>
            </a:r>
            <a:r>
              <a:rPr lang="en-US" sz="1400" dirty="0">
                <a:solidFill>
                  <a:srgbClr val="FFFFFF"/>
                </a:solidFill>
              </a:rPr>
              <a:t> </a:t>
            </a:r>
            <a:endParaRPr lang="en-US" sz="1400" dirty="0">
              <a:solidFill>
                <a:srgbClr val="FFFFFF"/>
              </a:solidFill>
            </a:endParaRPr>
          </a:p>
        </p:txBody>
      </p:sp>
      <p:pic>
        <p:nvPicPr>
          <p:cNvPr id="788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6191249"/>
            <a:ext cx="4286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018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2632075"/>
            <a:ext cx="3414712" cy="331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2651125"/>
            <a:ext cx="3702050" cy="322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7" name="Text Box 1"/>
          <p:cNvSpPr txBox="1">
            <a:spLocks noChangeArrowheads="1"/>
          </p:cNvSpPr>
          <p:nvPr/>
        </p:nvSpPr>
        <p:spPr bwMode="auto">
          <a:xfrm>
            <a:off x="658813" y="92075"/>
            <a:ext cx="7772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dirty="0">
                <a:solidFill>
                  <a:srgbClr val="99CCFF"/>
                </a:solidFill>
                <a:effectLst>
                  <a:outerShdw blurRad="38100" dist="38100" dir="2700000" algn="tl">
                    <a:srgbClr val="C0C0C0"/>
                  </a:outerShdw>
                </a:effectLst>
                <a:latin typeface="Arial Black" pitchFamily="32" charset="0"/>
              </a:rPr>
              <a:t>TRACKING TECHNOLOGIES</a:t>
            </a:r>
          </a:p>
        </p:txBody>
      </p:sp>
      <p:sp>
        <p:nvSpPr>
          <p:cNvPr id="29698" name="Text Box 2"/>
          <p:cNvSpPr txBox="1">
            <a:spLocks noChangeArrowheads="1"/>
          </p:cNvSpPr>
          <p:nvPr/>
        </p:nvSpPr>
        <p:spPr bwMode="auto">
          <a:xfrm>
            <a:off x="731838" y="490100"/>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1600" dirty="0">
                <a:effectLst>
                  <a:outerShdw blurRad="38100" dist="38100" dir="2700000" algn="tl">
                    <a:srgbClr val="C0C0C0"/>
                  </a:outerShdw>
                </a:effectLst>
                <a:latin typeface="Arial Black" pitchFamily="32" charset="0"/>
              </a:rPr>
              <a:t>Microchips are mostly composed of aluminum, barium titanium oxide, graphene and </a:t>
            </a:r>
            <a:r>
              <a:rPr lang="en-US" altLang="en-US" sz="1600" dirty="0" smtClean="0">
                <a:effectLst>
                  <a:outerShdw blurRad="38100" dist="38100" dir="2700000" algn="tl">
                    <a:srgbClr val="C0C0C0"/>
                  </a:outerShdw>
                </a:effectLst>
                <a:latin typeface="Arial Black" pitchFamily="32" charset="0"/>
              </a:rPr>
              <a:t>silicon</a:t>
            </a:r>
            <a:br>
              <a:rPr lang="en-US" altLang="en-US" sz="1600" dirty="0" smtClean="0">
                <a:effectLst>
                  <a:outerShdw blurRad="38100" dist="38100" dir="2700000" algn="tl">
                    <a:srgbClr val="C0C0C0"/>
                  </a:outerShdw>
                </a:effectLst>
                <a:latin typeface="Arial Black" pitchFamily="32" charset="0"/>
              </a:rPr>
            </a:br>
            <a:endParaRPr lang="en-US" altLang="en-US" sz="1600" dirty="0">
              <a:effectLst>
                <a:outerShdw blurRad="38100" dist="38100" dir="2700000" algn="tl">
                  <a:srgbClr val="C0C0C0"/>
                </a:outerShdw>
              </a:effectLst>
              <a:latin typeface="Arial Black" pitchFamily="32" charset="0"/>
            </a:endParaRPr>
          </a:p>
          <a:p>
            <a:pPr hangingPunct="1">
              <a:lnSpc>
                <a:spcPct val="100000"/>
              </a:lnSpc>
              <a:buClrTx/>
              <a:buFontTx/>
              <a:buNone/>
            </a:pPr>
            <a:r>
              <a:rPr lang="en-US" altLang="en-US" sz="1600" dirty="0" err="1">
                <a:effectLst>
                  <a:outerShdw blurRad="38100" dist="38100" dir="2700000" algn="tl">
                    <a:srgbClr val="C0C0C0"/>
                  </a:outerShdw>
                </a:effectLst>
                <a:latin typeface="Arial Black" pitchFamily="32" charset="0"/>
              </a:rPr>
              <a:t>Nanoparticulates</a:t>
            </a:r>
            <a:r>
              <a:rPr lang="en-US" altLang="en-US" sz="1600" dirty="0">
                <a:effectLst>
                  <a:outerShdw blurRad="38100" dist="38100" dir="2700000" algn="tl">
                    <a:srgbClr val="C0C0C0"/>
                  </a:outerShdw>
                </a:effectLst>
                <a:latin typeface="Arial Black" pitchFamily="32" charset="0"/>
              </a:rPr>
              <a:t> from </a:t>
            </a:r>
            <a:r>
              <a:rPr lang="en-US" altLang="en-US" sz="1600" dirty="0" err="1">
                <a:effectLst>
                  <a:outerShdw blurRad="38100" dist="38100" dir="2700000" algn="tl">
                    <a:srgbClr val="C0C0C0"/>
                  </a:outerShdw>
                </a:effectLst>
                <a:latin typeface="Arial Black" pitchFamily="32" charset="0"/>
              </a:rPr>
              <a:t>chemtrails</a:t>
            </a:r>
            <a:r>
              <a:rPr lang="en-US" altLang="en-US" sz="1600" dirty="0">
                <a:effectLst>
                  <a:outerShdw blurRad="38100" dist="38100" dir="2700000" algn="tl">
                    <a:srgbClr val="C0C0C0"/>
                  </a:outerShdw>
                </a:effectLst>
                <a:latin typeface="Arial Black" pitchFamily="32" charset="0"/>
              </a:rPr>
              <a:t> are mostly aluminum, barium and strontium</a:t>
            </a:r>
          </a:p>
          <a:p>
            <a:pPr hangingPunct="1">
              <a:lnSpc>
                <a:spcPct val="100000"/>
              </a:lnSpc>
              <a:buClrTx/>
              <a:buFontTx/>
              <a:buNone/>
            </a:pPr>
            <a:endParaRPr lang="en-US" altLang="en-US" dirty="0">
              <a:effectLst>
                <a:outerShdw blurRad="38100" dist="38100" dir="2700000" algn="tl">
                  <a:srgbClr val="C0C0C0"/>
                </a:outerShdw>
              </a:effectLst>
              <a:latin typeface="Arial Black" pitchFamily="32" charset="0"/>
            </a:endParaRPr>
          </a:p>
          <a:p>
            <a:pPr algn="ctr" hangingPunct="1">
              <a:lnSpc>
                <a:spcPct val="100000"/>
              </a:lnSpc>
              <a:buClrTx/>
              <a:buFontTx/>
              <a:buNone/>
            </a:pPr>
            <a:r>
              <a:rPr lang="en-US" altLang="en-US" dirty="0">
                <a:effectLst>
                  <a:outerShdw blurRad="38100" dist="38100" dir="2700000" algn="tl">
                    <a:srgbClr val="C0C0C0"/>
                  </a:outerShdw>
                </a:effectLst>
                <a:latin typeface="Arial Black" pitchFamily="32" charset="0"/>
              </a:rPr>
              <a:t>METALS LODGED IN THE </a:t>
            </a:r>
            <a:r>
              <a:rPr lang="en-US" altLang="en-US" dirty="0" smtClean="0">
                <a:effectLst>
                  <a:outerShdw blurRad="38100" dist="38100" dir="2700000" algn="tl">
                    <a:srgbClr val="C0C0C0"/>
                  </a:outerShdw>
                </a:effectLst>
                <a:latin typeface="Arial Black" pitchFamily="32" charset="0"/>
              </a:rPr>
              <a:t>BODY</a:t>
            </a:r>
            <a:br>
              <a:rPr lang="en-US" altLang="en-US" dirty="0" smtClean="0">
                <a:effectLst>
                  <a:outerShdw blurRad="38100" dist="38100" dir="2700000" algn="tl">
                    <a:srgbClr val="C0C0C0"/>
                  </a:outerShdw>
                </a:effectLst>
                <a:latin typeface="Arial Black" pitchFamily="32" charset="0"/>
              </a:rPr>
            </a:br>
            <a:r>
              <a:rPr lang="en-US" altLang="en-US" dirty="0" smtClean="0">
                <a:effectLst>
                  <a:outerShdw blurRad="38100" dist="38100" dir="2700000" algn="tl">
                    <a:srgbClr val="C0C0C0"/>
                  </a:outerShdw>
                </a:effectLst>
                <a:latin typeface="Arial Black" pitchFamily="32" charset="0"/>
              </a:rPr>
              <a:t>CAN TURN YOU INTO AN ANTENNAE</a:t>
            </a:r>
            <a:endParaRPr lang="en-US" altLang="en-US" dirty="0">
              <a:effectLst>
                <a:outerShdw blurRad="38100" dist="38100" dir="2700000" algn="tl">
                  <a:srgbClr val="C0C0C0"/>
                </a:outerShdw>
              </a:effectLst>
              <a:latin typeface="Arial Black" pitchFamily="32" charset="0"/>
            </a:endParaRPr>
          </a:p>
        </p:txBody>
      </p:sp>
      <p:sp>
        <p:nvSpPr>
          <p:cNvPr id="29701" name="Text Box 5"/>
          <p:cNvSpPr txBox="1">
            <a:spLocks noChangeArrowheads="1"/>
          </p:cNvSpPr>
          <p:nvPr/>
        </p:nvSpPr>
        <p:spPr bwMode="auto">
          <a:xfrm>
            <a:off x="4022725" y="3411538"/>
            <a:ext cx="3657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8000">
                <a:effectLst>
                  <a:outerShdw blurRad="38100" dist="38100" dir="2700000" algn="tl">
                    <a:srgbClr val="C0C0C0"/>
                  </a:outerShdw>
                </a:effectLst>
                <a:latin typeface="Arial Black" pitchFamily="32" charset="0"/>
              </a:rPr>
              <a:t>=</a:t>
            </a:r>
          </a:p>
        </p:txBody>
      </p:sp>
    </p:spTree>
    <p:extLst>
      <p:ext uri="{BB962C8B-B14F-4D97-AF65-F5344CB8AC3E}">
        <p14:creationId xmlns:p14="http://schemas.microsoft.com/office/powerpoint/2010/main" val="175366592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FREE ENERGY VOCABULARY</a:t>
            </a:r>
          </a:p>
        </p:txBody>
      </p:sp>
      <p:sp>
        <p:nvSpPr>
          <p:cNvPr id="5122" name="Text Box 2"/>
          <p:cNvSpPr txBox="1">
            <a:spLocks noChangeArrowheads="1"/>
          </p:cNvSpPr>
          <p:nvPr/>
        </p:nvSpPr>
        <p:spPr bwMode="auto">
          <a:xfrm>
            <a:off x="0" y="836613"/>
            <a:ext cx="9144000" cy="539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2000" b="1"/>
              <a:t>Orgonite</a:t>
            </a:r>
          </a:p>
          <a:p>
            <a:pPr hangingPunct="1">
              <a:lnSpc>
                <a:spcPct val="100000"/>
              </a:lnSpc>
              <a:buClrTx/>
              <a:buFontTx/>
              <a:buNone/>
            </a:pPr>
            <a:endParaRPr lang="en-US" altLang="en-US" sz="2000"/>
          </a:p>
          <a:p>
            <a:pPr hangingPunct="1">
              <a:lnSpc>
                <a:spcPct val="100000"/>
              </a:lnSpc>
              <a:buClrTx/>
              <a:buFontTx/>
              <a:buNone/>
            </a:pPr>
            <a:r>
              <a:rPr lang="en-US" altLang="en-US" sz="2000" b="1"/>
              <a:t>- noun</a:t>
            </a:r>
          </a:p>
          <a:p>
            <a:pPr hangingPunct="1">
              <a:lnSpc>
                <a:spcPct val="100000"/>
              </a:lnSpc>
              <a:buClr>
                <a:srgbClr val="FFFFFF"/>
              </a:buClr>
              <a:buSzPct val="45000"/>
              <a:buFont typeface="Wingdings" charset="2"/>
              <a:buChar char=""/>
            </a:pPr>
            <a:r>
              <a:rPr lang="en-US" altLang="en-US" sz="2000" b="1"/>
              <a:t>Simply metal shavings and quartz crystal encased in Epoxy or fiberglass resin. Concept invented by Karl Hans Welz using metal powders in resin. Used to clear the environment from the harmful effects of electro-smog.</a:t>
            </a:r>
          </a:p>
          <a:p>
            <a:pPr hangingPunct="1">
              <a:lnSpc>
                <a:spcPct val="100000"/>
              </a:lnSpc>
              <a:buClrTx/>
              <a:buSzPct val="45000"/>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r>
              <a:rPr lang="en-US" altLang="en-US" sz="2000" b="1"/>
              <a:t>EM Field</a:t>
            </a:r>
          </a:p>
          <a:p>
            <a:pPr hangingPunct="1">
              <a:lnSpc>
                <a:spcPct val="100000"/>
              </a:lnSpc>
              <a:buClrTx/>
              <a:buFontTx/>
              <a:buNone/>
            </a:pPr>
            <a:endParaRPr lang="en-US" altLang="en-US" sz="2000"/>
          </a:p>
          <a:p>
            <a:pPr hangingPunct="1">
              <a:lnSpc>
                <a:spcPct val="100000"/>
              </a:lnSpc>
              <a:buClrTx/>
              <a:buFontTx/>
              <a:buNone/>
            </a:pPr>
            <a:r>
              <a:rPr lang="en-US" altLang="en-US" sz="2000" b="1"/>
              <a:t>- noun</a:t>
            </a:r>
          </a:p>
          <a:p>
            <a:pPr marL="214313" indent="-214313" hangingPunct="1">
              <a:lnSpc>
                <a:spcPct val="100000"/>
              </a:lnSpc>
              <a:buClr>
                <a:srgbClr val="FFFFFF"/>
              </a:buClr>
              <a:buSzPct val="45000"/>
              <a:buFont typeface="Wingdings" charset="2"/>
              <a:buChar char=""/>
            </a:pPr>
            <a:r>
              <a:rPr lang="en-US" altLang="en-US" sz="2000" b="1"/>
              <a:t>An electromagnetic field (also EM field) is a physical field produced by electrically charged objects. It is comprised of electrical and magnetic potentials, and affects the behavior of charged objects in the vicinity of the field. The electromagnetic field extends indefinitely throughout space and describes the electromagnetic interaction.</a:t>
            </a:r>
          </a:p>
          <a:p>
            <a:pPr hangingPunct="1">
              <a:lnSpc>
                <a:spcPct val="100000"/>
              </a:lnSpc>
              <a:buClrTx/>
              <a:buSzPct val="45000"/>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Tree>
    <p:extLst>
      <p:ext uri="{BB962C8B-B14F-4D97-AF65-F5344CB8AC3E}">
        <p14:creationId xmlns:p14="http://schemas.microsoft.com/office/powerpoint/2010/main" val="343768259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TECHNOLOGIES</a:t>
            </a:r>
          </a:p>
        </p:txBody>
      </p:sp>
      <p:sp>
        <p:nvSpPr>
          <p:cNvPr id="30722" name="Text Box 2"/>
          <p:cNvSpPr txBox="1">
            <a:spLocks noChangeArrowheads="1"/>
          </p:cNvSpPr>
          <p:nvPr/>
        </p:nvSpPr>
        <p:spPr bwMode="auto">
          <a:xfrm>
            <a:off x="731838" y="547688"/>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a:effectLst>
                  <a:outerShdw blurRad="38100" dist="38100" dir="2700000" algn="tl">
                    <a:srgbClr val="C0C0C0"/>
                  </a:outerShdw>
                </a:effectLst>
                <a:latin typeface="Arial Black" pitchFamily="32" charset="0"/>
              </a:rPr>
              <a:t>Toxic with various metals you are now a walking fractal antenna, making it easy to be tracked and managed by would be dictators and despots with the push of a button.</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63" y="2473325"/>
            <a:ext cx="4127500" cy="356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Text Box 4"/>
          <p:cNvSpPr txBox="1">
            <a:spLocks noChangeArrowheads="1"/>
          </p:cNvSpPr>
          <p:nvPr/>
        </p:nvSpPr>
        <p:spPr bwMode="auto">
          <a:xfrm>
            <a:off x="685800" y="145732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3200">
                <a:solidFill>
                  <a:srgbClr val="FF3300"/>
                </a:solidFill>
                <a:effectLst>
                  <a:outerShdw blurRad="38100" dist="38100" dir="2700000" algn="tl">
                    <a:srgbClr val="C0C0C0"/>
                  </a:outerShdw>
                </a:effectLst>
                <a:latin typeface="Arial Black" pitchFamily="32" charset="0"/>
              </a:rPr>
              <a:t>WELCOME TO THE OPEN AIR CONCENTRATION CAMP</a:t>
            </a:r>
          </a:p>
        </p:txBody>
      </p:sp>
    </p:spTree>
    <p:extLst>
      <p:ext uri="{BB962C8B-B14F-4D97-AF65-F5344CB8AC3E}">
        <p14:creationId xmlns:p14="http://schemas.microsoft.com/office/powerpoint/2010/main" val="168002732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TRACKING PATENTS</a:t>
            </a:r>
          </a:p>
        </p:txBody>
      </p:sp>
      <p:sp>
        <p:nvSpPr>
          <p:cNvPr id="31746" name="Text Box 2"/>
          <p:cNvSpPr txBox="1">
            <a:spLocks noChangeArrowheads="1"/>
          </p:cNvSpPr>
          <p:nvPr/>
        </p:nvSpPr>
        <p:spPr bwMode="auto">
          <a:xfrm>
            <a:off x="92075" y="1006475"/>
            <a:ext cx="8961438" cy="521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2200" b="1"/>
              <a:t>US 6239705B1 – INTRA ORAL ELECTRONIC TRACKING DEVICE PATENT</a:t>
            </a:r>
          </a:p>
          <a:p>
            <a:pPr hangingPunct="1">
              <a:lnSpc>
                <a:spcPct val="100000"/>
              </a:lnSpc>
              <a:buClrTx/>
              <a:buFontTx/>
              <a:buNone/>
            </a:pPr>
            <a:endParaRPr lang="en-US" altLang="en-US" sz="2200" b="1"/>
          </a:p>
          <a:p>
            <a:pPr hangingPunct="1">
              <a:lnSpc>
                <a:spcPct val="100000"/>
              </a:lnSpc>
              <a:buClrTx/>
              <a:buFontTx/>
              <a:buNone/>
            </a:pPr>
            <a:r>
              <a:rPr lang="en-US" altLang="en-US" sz="2200" b="1"/>
              <a:t>US 2009/0237236A1 – TOOTH LOCATED GPS PERSON TRACKING &amp; LOCATION METHOD</a:t>
            </a:r>
          </a:p>
          <a:p>
            <a:pPr hangingPunct="1">
              <a:lnSpc>
                <a:spcPct val="100000"/>
              </a:lnSpc>
              <a:buClrTx/>
              <a:buFontTx/>
              <a:buNone/>
            </a:pPr>
            <a:endParaRPr lang="en-US" altLang="en-US" sz="2200" b="1"/>
          </a:p>
          <a:p>
            <a:pPr hangingPunct="1">
              <a:lnSpc>
                <a:spcPct val="100000"/>
              </a:lnSpc>
              <a:buClrTx/>
              <a:buFontTx/>
              <a:buNone/>
            </a:pPr>
            <a:r>
              <a:rPr lang="en-US" altLang="en-US" sz="2200" b="1"/>
              <a:t>US 8072337B2 – MICRO RF TRANSPONDERS (SMARTDUST PATENT) </a:t>
            </a:r>
          </a:p>
          <a:p>
            <a:pPr hangingPunct="1">
              <a:lnSpc>
                <a:spcPct val="100000"/>
              </a:lnSpc>
              <a:buClrTx/>
              <a:buFontTx/>
              <a:buNone/>
            </a:pPr>
            <a:endParaRPr lang="en-US" altLang="en-US" sz="2200" b="1"/>
          </a:p>
          <a:p>
            <a:pPr hangingPunct="1">
              <a:lnSpc>
                <a:spcPct val="100000"/>
              </a:lnSpc>
              <a:buClrTx/>
              <a:buFontTx/>
              <a:buNone/>
            </a:pPr>
            <a:r>
              <a:rPr lang="en-US" altLang="en-US" sz="2200" b="1"/>
              <a:t>US 4877027 – VOICE TO SKULL BY MICROWAVE INDUCTION PATENT</a:t>
            </a:r>
          </a:p>
          <a:p>
            <a:pPr hangingPunct="1">
              <a:lnSpc>
                <a:spcPct val="100000"/>
              </a:lnSpc>
              <a:buClrTx/>
              <a:buFontTx/>
              <a:buNone/>
            </a:pPr>
            <a:endParaRPr lang="en-US" altLang="en-US" sz="2200" b="1"/>
          </a:p>
          <a:p>
            <a:pPr hangingPunct="1">
              <a:lnSpc>
                <a:spcPct val="100000"/>
              </a:lnSpc>
              <a:buClrTx/>
              <a:buFontTx/>
              <a:buNone/>
            </a:pPr>
            <a:r>
              <a:rPr lang="en-US" altLang="en-US" sz="2200" b="1"/>
              <a:t>US 6011991 – REMOTE NEURAL NETWORK MONITORING PATENT</a:t>
            </a:r>
          </a:p>
          <a:p>
            <a:pPr hangingPunct="1">
              <a:lnSpc>
                <a:spcPct val="100000"/>
              </a:lnSpc>
              <a:buClrTx/>
              <a:buFontTx/>
              <a:buNone/>
            </a:pPr>
            <a:endParaRPr lang="en-US" altLang="en-US" sz="1600" b="1"/>
          </a:p>
          <a:p>
            <a:pPr hangingPunct="1">
              <a:lnSpc>
                <a:spcPct val="100000"/>
              </a:lnSpc>
              <a:buClrTx/>
              <a:buFontTx/>
              <a:buNone/>
            </a:pPr>
            <a:r>
              <a:rPr lang="en-US" altLang="en-US" sz="1600" b="1"/>
              <a:t> </a:t>
            </a:r>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Tree>
    <p:extLst>
      <p:ext uri="{BB962C8B-B14F-4D97-AF65-F5344CB8AC3E}">
        <p14:creationId xmlns:p14="http://schemas.microsoft.com/office/powerpoint/2010/main" val="105296180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OTHER TRACKING METHODS</a:t>
            </a:r>
          </a:p>
        </p:txBody>
      </p:sp>
      <p:sp>
        <p:nvSpPr>
          <p:cNvPr id="32770" name="Text Box 2"/>
          <p:cNvSpPr txBox="1">
            <a:spLocks noChangeArrowheads="1"/>
          </p:cNvSpPr>
          <p:nvPr/>
        </p:nvSpPr>
        <p:spPr bwMode="auto">
          <a:xfrm>
            <a:off x="92075" y="827088"/>
            <a:ext cx="8961438" cy="520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2725">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FFFFFF"/>
                </a:solidFill>
                <a:latin typeface="Arial" charset="0"/>
                <a:ea typeface="Microsoft YaHei" charset="-122"/>
              </a:defRPr>
            </a:lvl9pPr>
          </a:lstStyle>
          <a:p>
            <a:pPr hangingPunct="1">
              <a:lnSpc>
                <a:spcPct val="100000"/>
              </a:lnSpc>
              <a:buClrTx/>
              <a:buFontTx/>
              <a:buNone/>
            </a:pPr>
            <a:r>
              <a:rPr lang="en-US" altLang="en-US" b="1"/>
              <a:t>Presentations online by German Scientist and Journalist Harold Kautz Vella</a:t>
            </a:r>
          </a:p>
          <a:p>
            <a:pPr hangingPunct="1">
              <a:lnSpc>
                <a:spcPct val="100000"/>
              </a:lnSpc>
              <a:buClrTx/>
              <a:buFontTx/>
              <a:buNone/>
            </a:pPr>
            <a:endParaRPr lang="en-US" altLang="en-US" b="1"/>
          </a:p>
          <a:p>
            <a:pPr hangingPunct="1">
              <a:lnSpc>
                <a:spcPct val="100000"/>
              </a:lnSpc>
              <a:buClrTx/>
              <a:buFontTx/>
              <a:buNone/>
            </a:pPr>
            <a:r>
              <a:rPr lang="en-US" altLang="en-US" b="1"/>
              <a:t>www.youtube.com/watch?v=qHQeEnBZiFo</a:t>
            </a:r>
          </a:p>
          <a:p>
            <a:pPr hangingPunct="1">
              <a:lnSpc>
                <a:spcPct val="100000"/>
              </a:lnSpc>
              <a:buClrTx/>
              <a:buFontTx/>
              <a:buNone/>
            </a:pPr>
            <a:endParaRPr lang="en-US" altLang="en-US" b="1"/>
          </a:p>
          <a:p>
            <a:pPr hangingPunct="1">
              <a:lnSpc>
                <a:spcPct val="100000"/>
              </a:lnSpc>
              <a:buClrTx/>
              <a:buFontTx/>
              <a:buNone/>
            </a:pPr>
            <a:r>
              <a:rPr lang="en-US" altLang="en-US" b="1">
                <a:solidFill>
                  <a:srgbClr val="CCCCFF"/>
                </a:solidFill>
                <a:hlinkClick r:id="rId3"/>
              </a:rPr>
              <a:t>www.youtube.com/watch?v=QiGwN9F6aNw</a:t>
            </a:r>
          </a:p>
          <a:p>
            <a:pPr hangingPunct="1">
              <a:lnSpc>
                <a:spcPct val="100000"/>
              </a:lnSpc>
              <a:buClrTx/>
              <a:buFontTx/>
              <a:buNone/>
            </a:pPr>
            <a:endParaRPr lang="en-US" altLang="en-US" b="1"/>
          </a:p>
          <a:p>
            <a:pPr hangingPunct="1">
              <a:lnSpc>
                <a:spcPct val="100000"/>
              </a:lnSpc>
              <a:buClrTx/>
              <a:buFontTx/>
              <a:buNone/>
            </a:pPr>
            <a:r>
              <a:rPr lang="en-US" altLang="en-US" b="1"/>
              <a:t>Fast forward to 16 minutes for modern V2K application via resonating nano particles.</a:t>
            </a:r>
          </a:p>
          <a:p>
            <a:pPr hangingPunct="1">
              <a:lnSpc>
                <a:spcPct val="100000"/>
              </a:lnSpc>
              <a:buClrTx/>
              <a:buFontTx/>
              <a:buNone/>
            </a:pPr>
            <a:endParaRPr lang="en-US" altLang="en-US" b="1"/>
          </a:p>
          <a:p>
            <a:pPr marL="212725" indent="-209550" hangingPunct="1">
              <a:lnSpc>
                <a:spcPct val="100000"/>
              </a:lnSpc>
              <a:buClr>
                <a:srgbClr val="FFFFFF"/>
              </a:buClr>
              <a:buSzPct val="45000"/>
              <a:buFont typeface="Wingdings" charset="2"/>
              <a:buChar char=""/>
            </a:pPr>
            <a:r>
              <a:rPr lang="en-US" altLang="en-US" b="1"/>
              <a:t>MODULATION OF SCALAR FIELDS BY MICROWAVE TRANSMISSION</a:t>
            </a:r>
          </a:p>
          <a:p>
            <a:pPr hangingPunct="1">
              <a:lnSpc>
                <a:spcPct val="100000"/>
              </a:lnSpc>
              <a:buClrTx/>
              <a:buFontTx/>
              <a:buNone/>
            </a:pPr>
            <a:endParaRPr lang="en-US" altLang="en-US" b="1"/>
          </a:p>
          <a:p>
            <a:pPr hangingPunct="1">
              <a:lnSpc>
                <a:spcPct val="100000"/>
              </a:lnSpc>
              <a:buClrTx/>
              <a:buFontTx/>
              <a:buNone/>
            </a:pPr>
            <a:r>
              <a:rPr lang="en-US" altLang="en-US" b="1"/>
              <a:t>MUST READ NASA DOCUMENT:</a:t>
            </a:r>
          </a:p>
          <a:p>
            <a:pPr hangingPunct="1">
              <a:lnSpc>
                <a:spcPct val="100000"/>
              </a:lnSpc>
              <a:buClrTx/>
              <a:buFontTx/>
              <a:buNone/>
            </a:pPr>
            <a:r>
              <a:rPr lang="en-US" altLang="en-US" b="1">
                <a:solidFill>
                  <a:srgbClr val="FFFF00"/>
                </a:solidFill>
              </a:rPr>
              <a:t>FUTURE STRATEGIC ISSUES / FUTURE WARFARE [CIRCA 2025]</a:t>
            </a:r>
          </a:p>
          <a:p>
            <a:pPr hangingPunct="1">
              <a:lnSpc>
                <a:spcPct val="100000"/>
              </a:lnSpc>
              <a:buClrTx/>
              <a:buFontTx/>
              <a:buNone/>
            </a:pPr>
            <a:r>
              <a:rPr lang="en-US" altLang="en-US" b="1">
                <a:solidFill>
                  <a:srgbClr val="FFFF00"/>
                </a:solidFill>
              </a:rPr>
              <a:t>                                  THE FUTURE IS NOW!</a:t>
            </a:r>
          </a:p>
          <a:p>
            <a:pPr hangingPunct="1">
              <a:lnSpc>
                <a:spcPct val="100000"/>
              </a:lnSpc>
              <a:buClrTx/>
              <a:buFontTx/>
              <a:buNone/>
            </a:pPr>
            <a:endParaRPr lang="en-US" altLang="en-US" b="1">
              <a:solidFill>
                <a:srgbClr val="FFFF00"/>
              </a:solidFill>
            </a:endParaRPr>
          </a:p>
          <a:p>
            <a:pPr hangingPunct="1">
              <a:lnSpc>
                <a:spcPct val="100000"/>
              </a:lnSpc>
              <a:buClrTx/>
              <a:buFontTx/>
              <a:buNone/>
            </a:pPr>
            <a:r>
              <a:rPr lang="en-US" altLang="en-US" b="1"/>
              <a:t>Nano-Bot and Swarms – Chemtrail delivery system</a:t>
            </a:r>
          </a:p>
          <a:p>
            <a:pPr hangingPunct="1">
              <a:lnSpc>
                <a:spcPct val="100000"/>
              </a:lnSpc>
              <a:buClrTx/>
              <a:buFontTx/>
              <a:buNone/>
            </a:pPr>
            <a:r>
              <a:rPr lang="en-US" altLang="en-US" b="1"/>
              <a:t>Explosive smart dust</a:t>
            </a:r>
          </a:p>
          <a:p>
            <a:pPr hangingPunct="1">
              <a:lnSpc>
                <a:spcPct val="100000"/>
              </a:lnSpc>
              <a:buClrTx/>
              <a:buFontTx/>
              <a:buNone/>
            </a:pPr>
            <a:endParaRPr lang="en-US" altLang="en-US" b="1">
              <a:solidFill>
                <a:srgbClr val="FFFF00"/>
              </a:solidFill>
            </a:endParaRPr>
          </a:p>
          <a:p>
            <a:pPr hangingPunct="1">
              <a:lnSpc>
                <a:spcPct val="100000"/>
              </a:lnSpc>
              <a:buClrTx/>
              <a:buFontTx/>
              <a:buNone/>
            </a:pPr>
            <a:endParaRPr lang="en-US" altLang="en-US" sz="2200" b="1">
              <a:solidFill>
                <a:srgbClr val="FFFF00"/>
              </a:solidFill>
            </a:endParaRPr>
          </a:p>
          <a:p>
            <a:pPr hangingPunct="1">
              <a:lnSpc>
                <a:spcPct val="100000"/>
              </a:lnSpc>
              <a:buClrTx/>
              <a:buFontTx/>
              <a:buNone/>
            </a:pPr>
            <a:endParaRPr lang="en-US" altLang="en-US" sz="2200" b="1">
              <a:solidFill>
                <a:srgbClr val="FFFF00"/>
              </a:solidFill>
            </a:endParaRPr>
          </a:p>
          <a:p>
            <a:pPr hangingPunct="1">
              <a:lnSpc>
                <a:spcPct val="100000"/>
              </a:lnSpc>
              <a:buClrTx/>
              <a:buFontTx/>
              <a:buNone/>
            </a:pPr>
            <a:endParaRPr lang="en-US" altLang="en-US" sz="2200" b="1"/>
          </a:p>
          <a:p>
            <a:pPr hangingPunct="1">
              <a:lnSpc>
                <a:spcPct val="100000"/>
              </a:lnSpc>
              <a:buClrTx/>
              <a:buFontTx/>
              <a:buNone/>
            </a:pPr>
            <a:endParaRPr lang="en-US" altLang="en-US" sz="2200" b="1"/>
          </a:p>
          <a:p>
            <a:pPr hangingPunct="1">
              <a:lnSpc>
                <a:spcPct val="100000"/>
              </a:lnSpc>
              <a:buClrTx/>
              <a:buFontTx/>
              <a:buNone/>
            </a:pPr>
            <a:endParaRPr lang="en-US" altLang="en-US" sz="1600" b="1"/>
          </a:p>
          <a:p>
            <a:pPr hangingPunct="1">
              <a:lnSpc>
                <a:spcPct val="100000"/>
              </a:lnSpc>
              <a:buClrTx/>
              <a:buFontTx/>
              <a:buNone/>
            </a:pPr>
            <a:r>
              <a:rPr lang="en-US" altLang="en-US" sz="1600" b="1"/>
              <a:t> </a:t>
            </a:r>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FontTx/>
              <a:buNone/>
            </a:pPr>
            <a:endParaRPr lang="en-US" altLang="en-US" b="1"/>
          </a:p>
          <a:p>
            <a:pPr hangingPunct="1">
              <a:lnSpc>
                <a:spcPct val="100000"/>
              </a:lnSpc>
              <a:buClrTx/>
              <a:buFontTx/>
              <a:buNone/>
            </a:pPr>
            <a:r>
              <a:rPr lang="en-US" altLang="en-US" sz="2000" b="1"/>
              <a:t>     </a:t>
            </a:r>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SzPct val="45000"/>
              <a:buFontTx/>
              <a:buNone/>
            </a:pPr>
            <a:endParaRPr lang="en-US" altLang="en-US" sz="2000"/>
          </a:p>
        </p:txBody>
      </p:sp>
    </p:spTree>
    <p:extLst>
      <p:ext uri="{BB962C8B-B14F-4D97-AF65-F5344CB8AC3E}">
        <p14:creationId xmlns:p14="http://schemas.microsoft.com/office/powerpoint/2010/main" val="285784911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SOLUTIONS</a:t>
            </a:r>
          </a:p>
        </p:txBody>
      </p:sp>
      <p:sp>
        <p:nvSpPr>
          <p:cNvPr id="33794" name="Text Box 2"/>
          <p:cNvSpPr txBox="1">
            <a:spLocks noChangeArrowheads="1"/>
          </p:cNvSpPr>
          <p:nvPr/>
        </p:nvSpPr>
        <p:spPr bwMode="auto">
          <a:xfrm>
            <a:off x="90488" y="731838"/>
            <a:ext cx="8961437" cy="520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2725" indent="-212725">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1pPr>
            <a:lvl2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2pPr>
            <a:lvl3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3pPr>
            <a:lvl4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4pPr>
            <a:lvl5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9pPr>
          </a:lstStyle>
          <a:p>
            <a:pPr hangingPunct="1">
              <a:lnSpc>
                <a:spcPct val="100000"/>
              </a:lnSpc>
              <a:buClr>
                <a:srgbClr val="FFFFFF"/>
              </a:buClr>
              <a:buSzPct val="45000"/>
              <a:buFont typeface="Wingdings" charset="2"/>
              <a:buChar char=""/>
            </a:pPr>
            <a:r>
              <a:rPr lang="en-US" altLang="en-US" sz="2000" b="1"/>
              <a:t>IGNORE / DISMISS 'INSERTED' THREATS, FEARS AND NEGATIVE THOUGHTS. </a:t>
            </a:r>
          </a:p>
          <a:p>
            <a:pPr marL="215900" hangingPunct="1">
              <a:lnSpc>
                <a:spcPct val="100000"/>
              </a:lnSpc>
              <a:buClrTx/>
              <a:buSzPct val="45000"/>
              <a:buFontTx/>
              <a:buNone/>
            </a:pPr>
            <a:endParaRPr lang="en-US" altLang="en-US" sz="2000" b="1"/>
          </a:p>
          <a:p>
            <a:pPr hangingPunct="1">
              <a:lnSpc>
                <a:spcPct val="100000"/>
              </a:lnSpc>
              <a:buClr>
                <a:srgbClr val="FFFFFF"/>
              </a:buClr>
              <a:buSzPct val="45000"/>
              <a:buFont typeface="Wingdings" charset="2"/>
              <a:buChar char=""/>
            </a:pPr>
            <a:r>
              <a:rPr lang="en-US" altLang="en-US" sz="2000" b="1"/>
              <a:t>NEVER GIVE UP! ASSERT YOUR WILL! STAY CONFIDENT</a:t>
            </a:r>
          </a:p>
          <a:p>
            <a:pPr marL="215900" hangingPunct="1">
              <a:lnSpc>
                <a:spcPct val="100000"/>
              </a:lnSpc>
              <a:buClrTx/>
              <a:buSzPct val="45000"/>
              <a:buFontTx/>
              <a:buNone/>
            </a:pPr>
            <a:endParaRPr lang="en-US" altLang="en-US" sz="2000" b="1"/>
          </a:p>
          <a:p>
            <a:pPr hangingPunct="1">
              <a:lnSpc>
                <a:spcPct val="100000"/>
              </a:lnSpc>
              <a:buClr>
                <a:srgbClr val="FFFFFF"/>
              </a:buClr>
              <a:buSzPct val="45000"/>
              <a:buFont typeface="Wingdings" charset="2"/>
              <a:buChar char=""/>
            </a:pPr>
            <a:r>
              <a:rPr lang="en-US" altLang="en-US" sz="2000" b="1"/>
              <a:t>THE POWER OF PRAYER</a:t>
            </a:r>
          </a:p>
          <a:p>
            <a:pPr marL="215900" hangingPunct="1">
              <a:lnSpc>
                <a:spcPct val="100000"/>
              </a:lnSpc>
              <a:buClrTx/>
              <a:buSzPct val="45000"/>
              <a:buFontTx/>
              <a:buNone/>
            </a:pPr>
            <a:endParaRPr lang="en-US" altLang="en-US" sz="2000" b="1"/>
          </a:p>
          <a:p>
            <a:pPr hangingPunct="1">
              <a:lnSpc>
                <a:spcPct val="100000"/>
              </a:lnSpc>
              <a:buClr>
                <a:srgbClr val="FFFFFF"/>
              </a:buClr>
              <a:buSzPct val="45000"/>
              <a:buFont typeface="Wingdings" charset="2"/>
              <a:buChar char=""/>
            </a:pPr>
            <a:r>
              <a:rPr lang="en-US" altLang="en-US" sz="2000" b="1"/>
              <a:t>JOIN A TI SUPPORT GROUP AND HAVE AN UNDERSTANDING CLOSE FRIEND OR PARTNER</a:t>
            </a:r>
          </a:p>
          <a:p>
            <a:pPr marL="215900" hangingPunct="1">
              <a:lnSpc>
                <a:spcPct val="100000"/>
              </a:lnSpc>
              <a:buClrTx/>
              <a:buSzPct val="45000"/>
              <a:buFontTx/>
              <a:buNone/>
            </a:pPr>
            <a:endParaRPr lang="en-US" altLang="en-US" sz="2000" b="1"/>
          </a:p>
          <a:p>
            <a:pPr hangingPunct="1">
              <a:lnSpc>
                <a:spcPct val="100000"/>
              </a:lnSpc>
              <a:buClr>
                <a:srgbClr val="FFFFFF"/>
              </a:buClr>
              <a:buSzPct val="45000"/>
              <a:buFont typeface="Wingdings" charset="2"/>
              <a:buChar char=""/>
            </a:pPr>
            <a:r>
              <a:rPr lang="en-US" altLang="en-US" sz="2000" b="1"/>
              <a:t>LEARN TO MAKE ORGONITE AND SHARE. WEAR EM PROTECTION</a:t>
            </a:r>
          </a:p>
          <a:p>
            <a:pPr marL="215900" hangingPunct="1">
              <a:lnSpc>
                <a:spcPct val="100000"/>
              </a:lnSpc>
              <a:buClrTx/>
              <a:buSzPct val="45000"/>
              <a:buFontTx/>
              <a:buNone/>
            </a:pPr>
            <a:endParaRPr lang="en-US" altLang="en-US" sz="2000" b="1"/>
          </a:p>
          <a:p>
            <a:pPr hangingPunct="1">
              <a:lnSpc>
                <a:spcPct val="100000"/>
              </a:lnSpc>
              <a:buClr>
                <a:srgbClr val="FFFFFF"/>
              </a:buClr>
              <a:buSzPct val="45000"/>
              <a:buFont typeface="Wingdings" charset="2"/>
              <a:buChar char=""/>
            </a:pPr>
            <a:r>
              <a:rPr lang="en-US" altLang="en-US" sz="2000" b="1"/>
              <a:t>STAY HEALTHY, PERFORM HEAVY METAL DETOX!</a:t>
            </a:r>
          </a:p>
          <a:p>
            <a:pPr marL="214313" hangingPunct="1">
              <a:lnSpc>
                <a:spcPct val="100000"/>
              </a:lnSpc>
              <a:buClrTx/>
              <a:buSzPct val="45000"/>
              <a:buFontTx/>
              <a:buNone/>
            </a:pPr>
            <a:endParaRPr lang="en-US" altLang="en-US" sz="2000" b="1"/>
          </a:p>
          <a:p>
            <a:pPr marL="214313" indent="-214313" hangingPunct="1">
              <a:lnSpc>
                <a:spcPct val="100000"/>
              </a:lnSpc>
              <a:buClr>
                <a:srgbClr val="FFFFFF"/>
              </a:buClr>
              <a:buSzPct val="45000"/>
              <a:buFont typeface="Wingdings" charset="2"/>
              <a:buChar char=""/>
            </a:pPr>
            <a:r>
              <a:rPr lang="en-US" altLang="en-US" sz="2000" b="1"/>
              <a:t>LIVE YOUR LIFE AS NORMAL. REMEMBER, THESE DEMONS ARE  THE SICK PSYCOPATHIC PERVS AND SADISTS.</a:t>
            </a:r>
          </a:p>
          <a:p>
            <a:pPr marL="215900" hangingPunct="1">
              <a:lnSpc>
                <a:spcPct val="100000"/>
              </a:lnSpc>
              <a:buClrTx/>
              <a:buFontTx/>
              <a:buNone/>
            </a:pPr>
            <a:endParaRPr lang="en-US" altLang="en-US" b="1">
              <a:solidFill>
                <a:srgbClr val="FFFF00"/>
              </a:solidFill>
            </a:endParaRPr>
          </a:p>
          <a:p>
            <a:pPr marL="215900" hangingPunct="1">
              <a:lnSpc>
                <a:spcPct val="100000"/>
              </a:lnSpc>
              <a:buClrTx/>
              <a:buFontTx/>
              <a:buNone/>
            </a:pPr>
            <a:endParaRPr lang="en-US" altLang="en-US" sz="2200" b="1">
              <a:solidFill>
                <a:srgbClr val="FFFF00"/>
              </a:solidFill>
            </a:endParaRPr>
          </a:p>
          <a:p>
            <a:pPr marL="215900" hangingPunct="1">
              <a:lnSpc>
                <a:spcPct val="100000"/>
              </a:lnSpc>
              <a:buClrTx/>
              <a:buFontTx/>
              <a:buNone/>
            </a:pPr>
            <a:endParaRPr lang="en-US" altLang="en-US" sz="2200" b="1">
              <a:solidFill>
                <a:srgbClr val="FFFF00"/>
              </a:solidFill>
            </a:endParaRPr>
          </a:p>
          <a:p>
            <a:pPr marL="215900" hangingPunct="1">
              <a:lnSpc>
                <a:spcPct val="100000"/>
              </a:lnSpc>
              <a:buClrTx/>
              <a:buFontTx/>
              <a:buNone/>
            </a:pPr>
            <a:endParaRPr lang="en-US" altLang="en-US" sz="2200" b="1"/>
          </a:p>
          <a:p>
            <a:pPr marL="215900" hangingPunct="1">
              <a:lnSpc>
                <a:spcPct val="100000"/>
              </a:lnSpc>
              <a:buClrTx/>
              <a:buFontTx/>
              <a:buNone/>
            </a:pPr>
            <a:endParaRPr lang="en-US" altLang="en-US" sz="2200" b="1"/>
          </a:p>
          <a:p>
            <a:pPr marL="215900" hangingPunct="1">
              <a:lnSpc>
                <a:spcPct val="100000"/>
              </a:lnSpc>
              <a:buClrTx/>
              <a:buFontTx/>
              <a:buNone/>
            </a:pPr>
            <a:endParaRPr lang="en-US" altLang="en-US" sz="1600" b="1"/>
          </a:p>
          <a:p>
            <a:pPr marL="215900" hangingPunct="1">
              <a:lnSpc>
                <a:spcPct val="100000"/>
              </a:lnSpc>
              <a:buClrTx/>
              <a:buFontTx/>
              <a:buNone/>
            </a:pPr>
            <a:r>
              <a:rPr lang="en-US" altLang="en-US" sz="1600" b="1"/>
              <a:t> </a:t>
            </a:r>
          </a:p>
          <a:p>
            <a:pPr marL="215900" hangingPunct="1">
              <a:lnSpc>
                <a:spcPct val="100000"/>
              </a:lnSpc>
              <a:buClrTx/>
              <a:buFontTx/>
              <a:buNone/>
            </a:pPr>
            <a:endParaRPr lang="en-US" altLang="en-US" sz="1600" b="1"/>
          </a:p>
          <a:p>
            <a:pPr marL="215900" hangingPunct="1">
              <a:lnSpc>
                <a:spcPct val="100000"/>
              </a:lnSpc>
              <a:buClrTx/>
              <a:buFontTx/>
              <a:buNone/>
            </a:pPr>
            <a:endParaRPr lang="en-US" altLang="en-US" sz="1600" b="1"/>
          </a:p>
          <a:p>
            <a:pPr marL="215900" hangingPunct="1">
              <a:lnSpc>
                <a:spcPct val="100000"/>
              </a:lnSpc>
              <a:buClrTx/>
              <a:buFontTx/>
              <a:buNone/>
            </a:pPr>
            <a:endParaRPr lang="en-US" altLang="en-US" sz="1600" b="1"/>
          </a:p>
          <a:p>
            <a:pPr marL="215900" hangingPunct="1">
              <a:lnSpc>
                <a:spcPct val="100000"/>
              </a:lnSpc>
              <a:buClrTx/>
              <a:buFontTx/>
              <a:buNone/>
            </a:pPr>
            <a:endParaRPr lang="en-US" altLang="en-US" sz="1600" b="1"/>
          </a:p>
          <a:p>
            <a:pPr marL="215900" hangingPunct="1">
              <a:lnSpc>
                <a:spcPct val="100000"/>
              </a:lnSpc>
              <a:buClrTx/>
              <a:buFontTx/>
              <a:buNone/>
            </a:pPr>
            <a:endParaRPr lang="en-US" altLang="en-US" b="1"/>
          </a:p>
          <a:p>
            <a:pPr marL="215900" hangingPunct="1">
              <a:lnSpc>
                <a:spcPct val="100000"/>
              </a:lnSpc>
              <a:buClrTx/>
              <a:buFontTx/>
              <a:buNone/>
            </a:pPr>
            <a:r>
              <a:rPr lang="en-US" altLang="en-US" sz="2000" b="1"/>
              <a:t>     </a:t>
            </a:r>
          </a:p>
          <a:p>
            <a:pPr marL="215900" hangingPunct="1">
              <a:lnSpc>
                <a:spcPct val="100000"/>
              </a:lnSpc>
              <a:buClrTx/>
              <a:buFontTx/>
              <a:buNone/>
            </a:pPr>
            <a:endParaRPr lang="en-US" altLang="en-US" sz="2000" b="1"/>
          </a:p>
          <a:p>
            <a:pPr marL="215900" hangingPunct="1">
              <a:lnSpc>
                <a:spcPct val="100000"/>
              </a:lnSpc>
              <a:buClrTx/>
              <a:buFontTx/>
              <a:buNone/>
            </a:pPr>
            <a:endParaRPr lang="en-US" altLang="en-US" sz="2000" b="1"/>
          </a:p>
          <a:p>
            <a:pPr marL="215900" hangingPunct="1">
              <a:lnSpc>
                <a:spcPct val="100000"/>
              </a:lnSpc>
              <a:buClrTx/>
              <a:buFontTx/>
              <a:buNone/>
            </a:pPr>
            <a:endParaRPr lang="en-US" altLang="en-US" sz="2000"/>
          </a:p>
          <a:p>
            <a:pPr marL="215900" hangingPunct="1">
              <a:lnSpc>
                <a:spcPct val="100000"/>
              </a:lnSpc>
              <a:buClrTx/>
              <a:buFontTx/>
              <a:buNone/>
            </a:pPr>
            <a:endParaRPr lang="en-US" altLang="en-US" sz="2000"/>
          </a:p>
          <a:p>
            <a:pPr marL="215900" hangingPunct="1">
              <a:lnSpc>
                <a:spcPct val="100000"/>
              </a:lnSpc>
              <a:buClrTx/>
              <a:buFontTx/>
              <a:buNone/>
            </a:pPr>
            <a:r>
              <a:rPr lang="en-US" altLang="en-US" sz="2000"/>
              <a:t> </a:t>
            </a:r>
          </a:p>
          <a:p>
            <a:pPr marL="215900" hangingPunct="1">
              <a:lnSpc>
                <a:spcPct val="100000"/>
              </a:lnSpc>
              <a:buClrTx/>
              <a:buFontTx/>
              <a:buNone/>
            </a:pPr>
            <a:endParaRPr lang="en-US" altLang="en-US" sz="2000"/>
          </a:p>
          <a:p>
            <a:pPr marL="215900" algn="ctr" hangingPunct="1">
              <a:lnSpc>
                <a:spcPct val="100000"/>
              </a:lnSpc>
              <a:buClrTx/>
              <a:buFontTx/>
              <a:buNone/>
            </a:pPr>
            <a:endParaRPr lang="en-US" altLang="en-US" sz="2000"/>
          </a:p>
          <a:p>
            <a:pPr marL="215900" hangingPunct="1">
              <a:lnSpc>
                <a:spcPct val="100000"/>
              </a:lnSpc>
              <a:buClrTx/>
              <a:buFontTx/>
              <a:buNone/>
            </a:pPr>
            <a:endParaRPr lang="en-US" altLang="en-US" sz="2000"/>
          </a:p>
          <a:p>
            <a:pPr marL="215900" hangingPunct="1">
              <a:lnSpc>
                <a:spcPct val="90000"/>
              </a:lnSpc>
              <a:spcBef>
                <a:spcPts val="700"/>
              </a:spcBef>
              <a:buClrTx/>
              <a:buSzPct val="45000"/>
              <a:buFontTx/>
              <a:buNone/>
            </a:pPr>
            <a:endParaRPr lang="en-US" altLang="en-US" sz="2000"/>
          </a:p>
          <a:p>
            <a:pPr marL="215900">
              <a:lnSpc>
                <a:spcPct val="100000"/>
              </a:lnSpc>
              <a:buClrTx/>
              <a:buSzPct val="45000"/>
              <a:buFontTx/>
              <a:buNone/>
            </a:pPr>
            <a:endParaRPr lang="en-US" altLang="en-US" sz="2000"/>
          </a:p>
        </p:txBody>
      </p:sp>
    </p:spTree>
    <p:extLst>
      <p:ext uri="{BB962C8B-B14F-4D97-AF65-F5344CB8AC3E}">
        <p14:creationId xmlns:p14="http://schemas.microsoft.com/office/powerpoint/2010/main" val="409302562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FURTHER DIRECT ACTIONS</a:t>
            </a:r>
          </a:p>
        </p:txBody>
      </p:sp>
      <p:sp>
        <p:nvSpPr>
          <p:cNvPr id="34818" name="Text Box 2"/>
          <p:cNvSpPr txBox="1">
            <a:spLocks noChangeArrowheads="1"/>
          </p:cNvSpPr>
          <p:nvPr/>
        </p:nvSpPr>
        <p:spPr bwMode="auto">
          <a:xfrm>
            <a:off x="90488" y="731838"/>
            <a:ext cx="8961437" cy="520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2725" indent="-212725">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1pPr>
            <a:lvl2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2pPr>
            <a:lvl3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3pPr>
            <a:lvl4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4pPr>
            <a:lvl5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FFFFFF"/>
                </a:solidFill>
                <a:latin typeface="Arial" charset="0"/>
                <a:ea typeface="Microsoft YaHei" charset="-122"/>
              </a:defRPr>
            </a:lvl9pPr>
          </a:lstStyle>
          <a:p>
            <a:pPr hangingPunct="1">
              <a:lnSpc>
                <a:spcPct val="100000"/>
              </a:lnSpc>
              <a:buClr>
                <a:srgbClr val="FFFFFF"/>
              </a:buClr>
              <a:buSzPct val="45000"/>
              <a:buFont typeface="Wingdings" charset="2"/>
              <a:buChar char=""/>
            </a:pPr>
            <a:r>
              <a:rPr lang="en-US" altLang="en-US" sz="2000" b="1"/>
              <a:t>HAVE AN ACTION CAM OR RECORDING DEVICE WITH YOU AT ALL TIMES. TAKE PHOTOS OF ANY SUSPICIOUS ACTIVITIES. BUILD A CASE FILE</a:t>
            </a:r>
          </a:p>
          <a:p>
            <a:pPr marL="215900" hangingPunct="1">
              <a:lnSpc>
                <a:spcPct val="100000"/>
              </a:lnSpc>
              <a:buClrTx/>
              <a:buSzPct val="45000"/>
              <a:buFontTx/>
              <a:buNone/>
            </a:pPr>
            <a:endParaRPr lang="en-US" altLang="en-US" sz="2000" b="1"/>
          </a:p>
          <a:p>
            <a:pPr hangingPunct="1">
              <a:lnSpc>
                <a:spcPct val="100000"/>
              </a:lnSpc>
              <a:buClr>
                <a:srgbClr val="FFFFFF"/>
              </a:buClr>
              <a:buSzPct val="45000"/>
              <a:buFont typeface="Wingdings" charset="2"/>
              <a:buChar char=""/>
            </a:pPr>
            <a:r>
              <a:rPr lang="en-US" altLang="en-US" sz="2000" b="1"/>
              <a:t>CONTINUE TO RESEARCH WAYS OF GATHERING MORE EVIDENCE OF VOICE-TO-SKULL TECHNOLOGY AND WAYS TO ATTENUATE THE  EFFECTS UPON YOURSELF, AND SHARE WITH ONLINE AND LOCAL TI COMMUNITY</a:t>
            </a:r>
          </a:p>
          <a:p>
            <a:pPr marL="214313" hangingPunct="1">
              <a:lnSpc>
                <a:spcPct val="100000"/>
              </a:lnSpc>
              <a:buClrTx/>
              <a:buSzPct val="45000"/>
              <a:buFontTx/>
              <a:buNone/>
            </a:pPr>
            <a:endParaRPr lang="en-US" altLang="en-US" sz="2000" b="1"/>
          </a:p>
          <a:p>
            <a:pPr hangingPunct="1">
              <a:lnSpc>
                <a:spcPct val="100000"/>
              </a:lnSpc>
              <a:buClr>
                <a:srgbClr val="FFFFFF"/>
              </a:buClr>
              <a:buSzPct val="45000"/>
              <a:buFont typeface="Wingdings" charset="2"/>
              <a:buChar char=""/>
            </a:pPr>
            <a:r>
              <a:rPr lang="en-US" altLang="en-US" sz="2000" b="1"/>
              <a:t>HIRE YOUR OWN INVESTIGATOR</a:t>
            </a:r>
          </a:p>
          <a:p>
            <a:pPr marL="214313" hangingPunct="1">
              <a:lnSpc>
                <a:spcPct val="100000"/>
              </a:lnSpc>
              <a:buClrTx/>
              <a:buSzPct val="45000"/>
              <a:buFontTx/>
              <a:buNone/>
            </a:pPr>
            <a:endParaRPr lang="en-US" altLang="en-US" sz="2000" b="1"/>
          </a:p>
          <a:p>
            <a:pPr marL="214313" hangingPunct="1">
              <a:lnSpc>
                <a:spcPct val="100000"/>
              </a:lnSpc>
              <a:buClrTx/>
              <a:buSzPct val="45000"/>
              <a:buFontTx/>
              <a:buNone/>
            </a:pPr>
            <a:endParaRPr lang="en-US" altLang="en-US" sz="2000" b="1"/>
          </a:p>
          <a:p>
            <a:pPr marL="215900" hangingPunct="1">
              <a:lnSpc>
                <a:spcPct val="100000"/>
              </a:lnSpc>
              <a:buClrTx/>
              <a:buSzPct val="45000"/>
              <a:buFontTx/>
              <a:buNone/>
            </a:pPr>
            <a:endParaRPr lang="en-US" altLang="en-US" sz="2000" b="1"/>
          </a:p>
          <a:p>
            <a:pPr marL="214313" hangingPunct="1">
              <a:lnSpc>
                <a:spcPct val="100000"/>
              </a:lnSpc>
              <a:buClrTx/>
              <a:buSzPct val="45000"/>
              <a:buFontTx/>
              <a:buNone/>
            </a:pPr>
            <a:endParaRPr lang="en-US" altLang="en-US" sz="2000" b="1"/>
          </a:p>
          <a:p>
            <a:pPr marL="215900" hangingPunct="1">
              <a:lnSpc>
                <a:spcPct val="100000"/>
              </a:lnSpc>
              <a:buClrTx/>
              <a:buFontTx/>
              <a:buNone/>
            </a:pPr>
            <a:endParaRPr lang="en-US" altLang="en-US" b="1">
              <a:solidFill>
                <a:srgbClr val="FFFF00"/>
              </a:solidFill>
            </a:endParaRPr>
          </a:p>
          <a:p>
            <a:pPr marL="215900" hangingPunct="1">
              <a:lnSpc>
                <a:spcPct val="100000"/>
              </a:lnSpc>
              <a:buClrTx/>
              <a:buFontTx/>
              <a:buNone/>
            </a:pPr>
            <a:endParaRPr lang="en-US" altLang="en-US" sz="2200" b="1">
              <a:solidFill>
                <a:srgbClr val="FFFF00"/>
              </a:solidFill>
            </a:endParaRPr>
          </a:p>
          <a:p>
            <a:pPr marL="215900" hangingPunct="1">
              <a:lnSpc>
                <a:spcPct val="100000"/>
              </a:lnSpc>
              <a:buClrTx/>
              <a:buFontTx/>
              <a:buNone/>
            </a:pPr>
            <a:endParaRPr lang="en-US" altLang="en-US" sz="2200" b="1">
              <a:solidFill>
                <a:srgbClr val="FFFF00"/>
              </a:solidFill>
            </a:endParaRPr>
          </a:p>
          <a:p>
            <a:pPr marL="215900" hangingPunct="1">
              <a:lnSpc>
                <a:spcPct val="100000"/>
              </a:lnSpc>
              <a:buClrTx/>
              <a:buFontTx/>
              <a:buNone/>
            </a:pPr>
            <a:endParaRPr lang="en-US" altLang="en-US" sz="2200" b="1"/>
          </a:p>
          <a:p>
            <a:pPr marL="215900" hangingPunct="1">
              <a:lnSpc>
                <a:spcPct val="100000"/>
              </a:lnSpc>
              <a:buClrTx/>
              <a:buFontTx/>
              <a:buNone/>
            </a:pPr>
            <a:endParaRPr lang="en-US" altLang="en-US" sz="2200" b="1"/>
          </a:p>
          <a:p>
            <a:pPr marL="215900" hangingPunct="1">
              <a:lnSpc>
                <a:spcPct val="100000"/>
              </a:lnSpc>
              <a:buClrTx/>
              <a:buFontTx/>
              <a:buNone/>
            </a:pPr>
            <a:endParaRPr lang="en-US" altLang="en-US" sz="1600" b="1"/>
          </a:p>
          <a:p>
            <a:pPr marL="215900" hangingPunct="1">
              <a:lnSpc>
                <a:spcPct val="100000"/>
              </a:lnSpc>
              <a:buClrTx/>
              <a:buFontTx/>
              <a:buNone/>
            </a:pPr>
            <a:r>
              <a:rPr lang="en-US" altLang="en-US" sz="1600" b="1"/>
              <a:t> </a:t>
            </a:r>
          </a:p>
          <a:p>
            <a:pPr marL="215900" hangingPunct="1">
              <a:lnSpc>
                <a:spcPct val="100000"/>
              </a:lnSpc>
              <a:buClrTx/>
              <a:buFontTx/>
              <a:buNone/>
            </a:pPr>
            <a:endParaRPr lang="en-US" altLang="en-US" sz="1600" b="1"/>
          </a:p>
          <a:p>
            <a:pPr marL="215900" hangingPunct="1">
              <a:lnSpc>
                <a:spcPct val="100000"/>
              </a:lnSpc>
              <a:buClrTx/>
              <a:buFontTx/>
              <a:buNone/>
            </a:pPr>
            <a:endParaRPr lang="en-US" altLang="en-US" sz="1600" b="1"/>
          </a:p>
          <a:p>
            <a:pPr marL="215900" hangingPunct="1">
              <a:lnSpc>
                <a:spcPct val="100000"/>
              </a:lnSpc>
              <a:buClrTx/>
              <a:buFontTx/>
              <a:buNone/>
            </a:pPr>
            <a:endParaRPr lang="en-US" altLang="en-US" sz="1600" b="1"/>
          </a:p>
          <a:p>
            <a:pPr marL="215900" hangingPunct="1">
              <a:lnSpc>
                <a:spcPct val="100000"/>
              </a:lnSpc>
              <a:buClrTx/>
              <a:buFontTx/>
              <a:buNone/>
            </a:pPr>
            <a:endParaRPr lang="en-US" altLang="en-US" sz="1600" b="1"/>
          </a:p>
          <a:p>
            <a:pPr marL="215900" hangingPunct="1">
              <a:lnSpc>
                <a:spcPct val="100000"/>
              </a:lnSpc>
              <a:buClrTx/>
              <a:buFontTx/>
              <a:buNone/>
            </a:pPr>
            <a:endParaRPr lang="en-US" altLang="en-US" b="1"/>
          </a:p>
          <a:p>
            <a:pPr marL="215900" hangingPunct="1">
              <a:lnSpc>
                <a:spcPct val="100000"/>
              </a:lnSpc>
              <a:buClrTx/>
              <a:buFontTx/>
              <a:buNone/>
            </a:pPr>
            <a:r>
              <a:rPr lang="en-US" altLang="en-US" sz="2000" b="1"/>
              <a:t>     </a:t>
            </a:r>
          </a:p>
          <a:p>
            <a:pPr marL="215900" hangingPunct="1">
              <a:lnSpc>
                <a:spcPct val="100000"/>
              </a:lnSpc>
              <a:buClrTx/>
              <a:buFontTx/>
              <a:buNone/>
            </a:pPr>
            <a:endParaRPr lang="en-US" altLang="en-US" sz="2000" b="1"/>
          </a:p>
          <a:p>
            <a:pPr marL="215900" hangingPunct="1">
              <a:lnSpc>
                <a:spcPct val="100000"/>
              </a:lnSpc>
              <a:buClrTx/>
              <a:buFontTx/>
              <a:buNone/>
            </a:pPr>
            <a:endParaRPr lang="en-US" altLang="en-US" sz="2000" b="1"/>
          </a:p>
          <a:p>
            <a:pPr marL="215900" hangingPunct="1">
              <a:lnSpc>
                <a:spcPct val="100000"/>
              </a:lnSpc>
              <a:buClrTx/>
              <a:buFontTx/>
              <a:buNone/>
            </a:pPr>
            <a:endParaRPr lang="en-US" altLang="en-US" sz="2000"/>
          </a:p>
          <a:p>
            <a:pPr marL="215900" hangingPunct="1">
              <a:lnSpc>
                <a:spcPct val="100000"/>
              </a:lnSpc>
              <a:buClrTx/>
              <a:buFontTx/>
              <a:buNone/>
            </a:pPr>
            <a:endParaRPr lang="en-US" altLang="en-US" sz="2000"/>
          </a:p>
          <a:p>
            <a:pPr marL="215900" hangingPunct="1">
              <a:lnSpc>
                <a:spcPct val="100000"/>
              </a:lnSpc>
              <a:buClrTx/>
              <a:buFontTx/>
              <a:buNone/>
            </a:pPr>
            <a:r>
              <a:rPr lang="en-US" altLang="en-US" sz="2000"/>
              <a:t> </a:t>
            </a:r>
          </a:p>
          <a:p>
            <a:pPr marL="215900" hangingPunct="1">
              <a:lnSpc>
                <a:spcPct val="100000"/>
              </a:lnSpc>
              <a:buClrTx/>
              <a:buFontTx/>
              <a:buNone/>
            </a:pPr>
            <a:endParaRPr lang="en-US" altLang="en-US" sz="2000"/>
          </a:p>
          <a:p>
            <a:pPr marL="215900" algn="ctr" hangingPunct="1">
              <a:lnSpc>
                <a:spcPct val="100000"/>
              </a:lnSpc>
              <a:buClrTx/>
              <a:buFontTx/>
              <a:buNone/>
            </a:pPr>
            <a:endParaRPr lang="en-US" altLang="en-US" sz="2000"/>
          </a:p>
          <a:p>
            <a:pPr marL="215900" hangingPunct="1">
              <a:lnSpc>
                <a:spcPct val="100000"/>
              </a:lnSpc>
              <a:buClrTx/>
              <a:buFontTx/>
              <a:buNone/>
            </a:pPr>
            <a:endParaRPr lang="en-US" altLang="en-US" sz="2000"/>
          </a:p>
          <a:p>
            <a:pPr marL="215900" hangingPunct="1">
              <a:lnSpc>
                <a:spcPct val="90000"/>
              </a:lnSpc>
              <a:spcBef>
                <a:spcPts val="700"/>
              </a:spcBef>
              <a:buClrTx/>
              <a:buSzPct val="45000"/>
              <a:buFontTx/>
              <a:buNone/>
            </a:pPr>
            <a:endParaRPr lang="en-US" altLang="en-US" sz="2000"/>
          </a:p>
          <a:p>
            <a:pPr marL="215900">
              <a:lnSpc>
                <a:spcPct val="100000"/>
              </a:lnSpc>
              <a:buClrTx/>
              <a:buSzPct val="45000"/>
              <a:buFontTx/>
              <a:buNone/>
            </a:pPr>
            <a:endParaRPr lang="en-US" altLang="en-US" sz="2000"/>
          </a:p>
        </p:txBody>
      </p:sp>
    </p:spTree>
    <p:extLst>
      <p:ext uri="{BB962C8B-B14F-4D97-AF65-F5344CB8AC3E}">
        <p14:creationId xmlns:p14="http://schemas.microsoft.com/office/powerpoint/2010/main" val="370285669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42875"/>
            <a:ext cx="9677400" cy="461665"/>
          </a:xfrm>
          <a:prstGeom prst="rect">
            <a:avLst/>
          </a:prstGeom>
          <a:noFill/>
        </p:spPr>
        <p:txBody>
          <a:bodyPr wrap="square" rtlCol="0">
            <a:spAutoFit/>
          </a:bodyPr>
          <a:lstStyle/>
          <a:p>
            <a:r>
              <a:rPr lang="en-US" sz="2400" dirty="0" smtClean="0"/>
              <a:t>HOW TO GET HEAVY METALS  OUT OF YOUR BODY</a:t>
            </a:r>
            <a:endParaRPr lang="en-US" sz="2400" dirty="0"/>
          </a:p>
        </p:txBody>
      </p:sp>
      <p:sp>
        <p:nvSpPr>
          <p:cNvPr id="3" name="TextBox 2"/>
          <p:cNvSpPr txBox="1"/>
          <p:nvPr/>
        </p:nvSpPr>
        <p:spPr>
          <a:xfrm>
            <a:off x="609600" y="838200"/>
            <a:ext cx="7848600" cy="3416320"/>
          </a:xfrm>
          <a:prstGeom prst="rect">
            <a:avLst/>
          </a:prstGeom>
          <a:noFill/>
        </p:spPr>
        <p:txBody>
          <a:bodyPr wrap="square" rtlCol="0">
            <a:spAutoFit/>
          </a:bodyPr>
          <a:lstStyle/>
          <a:p>
            <a:r>
              <a:rPr lang="en-US" b="1" dirty="0"/>
              <a:t>How to Rid Your Body of Heavy Metals: A 3-Step Detoxification Plan</a:t>
            </a:r>
          </a:p>
          <a:p>
            <a:r>
              <a:rPr lang="en-US" dirty="0"/>
              <a:t>http://drhyman.com/blog/2010/05/19/how-to-rid-your-body-of-mercury-and-other-heavy-metals-a-3-step-plan-to-recover-your-health</a:t>
            </a:r>
            <a:r>
              <a:rPr lang="en-US" dirty="0" smtClean="0"/>
              <a:t>/</a:t>
            </a:r>
          </a:p>
          <a:p>
            <a:endParaRPr lang="en-US" dirty="0"/>
          </a:p>
          <a:p>
            <a:endParaRPr lang="en-US" dirty="0" smtClean="0"/>
          </a:p>
          <a:p>
            <a:endParaRPr lang="en-US" dirty="0"/>
          </a:p>
          <a:p>
            <a:r>
              <a:rPr lang="en-US" dirty="0"/>
              <a:t>Cilantro and Chlorella can Remove 80% of Heavy Metals from the Body within 42 Days</a:t>
            </a:r>
            <a:br>
              <a:rPr lang="en-US" dirty="0"/>
            </a:br>
            <a:r>
              <a:rPr lang="en-US" dirty="0"/>
              <a:t/>
            </a:r>
            <a:br>
              <a:rPr lang="en-US" dirty="0"/>
            </a:br>
            <a:r>
              <a:rPr lang="en-US" dirty="0"/>
              <a:t>Read more: http://naturalsociety.com/proper-heavy-metal-chelation-cilantro-chlorella/#ixzz42Fbcxen8 </a:t>
            </a:r>
            <a:br>
              <a:rPr lang="en-US" dirty="0"/>
            </a:br>
            <a:r>
              <a:rPr lang="en-US" dirty="0"/>
              <a:t>Follow us: @</a:t>
            </a:r>
            <a:r>
              <a:rPr lang="en-US" dirty="0" err="1"/>
              <a:t>naturalsociety</a:t>
            </a:r>
            <a:r>
              <a:rPr lang="en-US" dirty="0"/>
              <a:t> on Twitter | </a:t>
            </a:r>
            <a:r>
              <a:rPr lang="en-US" dirty="0" err="1"/>
              <a:t>NaturalSociety</a:t>
            </a:r>
            <a:r>
              <a:rPr lang="en-US" dirty="0"/>
              <a:t> on Facebook</a:t>
            </a:r>
            <a:endParaRPr lang="en-US" dirty="0"/>
          </a:p>
        </p:txBody>
      </p:sp>
    </p:spTree>
    <p:extLst>
      <p:ext uri="{BB962C8B-B14F-4D97-AF65-F5344CB8AC3E}">
        <p14:creationId xmlns:p14="http://schemas.microsoft.com/office/powerpoint/2010/main" val="274299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2774950"/>
            <a:ext cx="4010025" cy="3078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2806700"/>
            <a:ext cx="4448175" cy="3017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Text Box 3"/>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ORGONITE</a:t>
            </a:r>
          </a:p>
        </p:txBody>
      </p:sp>
      <p:sp>
        <p:nvSpPr>
          <p:cNvPr id="35844" name="Text Box 4"/>
          <p:cNvSpPr txBox="1">
            <a:spLocks noChangeArrowheads="1"/>
          </p:cNvSpPr>
          <p:nvPr/>
        </p:nvSpPr>
        <p:spPr bwMode="auto">
          <a:xfrm>
            <a:off x="182563" y="641350"/>
            <a:ext cx="87788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pPr>
            <a:r>
              <a:rPr lang="en-US" altLang="en-US" sz="1600">
                <a:effectLst>
                  <a:outerShdw blurRad="38100" dist="38100" dir="2700000" algn="tl">
                    <a:srgbClr val="C0C0C0"/>
                  </a:outerShdw>
                </a:effectLst>
                <a:latin typeface="Arial Black" pitchFamily="32" charset="0"/>
              </a:rPr>
              <a:t>Orgonite was invented by Karl Hans Welz (Austrian) Orgonite is a mixture of catalyzed epoxy resin with metal shavings, particles or powders, poured into molds. It attracts orgone energy similarly to Reich's accumulators. Some people also add quartz crystals to the mixture to enhance the performance of the orgonite. Thus orgonite basically is a substance which functions as a self-driven, continuously-operating, highly efficient energy transmutation device, drawing in negative energy and transmuting it into positive energy. </a:t>
            </a:r>
          </a:p>
        </p:txBody>
      </p:sp>
    </p:spTree>
    <p:extLst>
      <p:ext uri="{BB962C8B-B14F-4D97-AF65-F5344CB8AC3E}">
        <p14:creationId xmlns:p14="http://schemas.microsoft.com/office/powerpoint/2010/main" val="337814270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82563" y="550863"/>
            <a:ext cx="87788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pPr>
            <a:r>
              <a:rPr lang="en-US" altLang="en-US" sz="1600">
                <a:effectLst>
                  <a:outerShdw blurRad="38100" dist="38100" dir="2700000" algn="tl">
                    <a:srgbClr val="C0C0C0"/>
                  </a:outerShdw>
                </a:effectLst>
                <a:latin typeface="Arial Black" pitchFamily="32" charset="0"/>
              </a:rPr>
              <a:t>Orgonite emits soft electrons that can be detected with an ion counter. A chargeplate (a flat dish-like disc) made from this substance is able to change the pH of drinks sitting ontop of it. When freezing water above orgonite a tornado pattern is frozen in the ice, giving the water a crystalline structure when it thaws. </a:t>
            </a:r>
          </a:p>
          <a:p>
            <a:pPr hangingPunct="1">
              <a:lnSpc>
                <a:spcPct val="100000"/>
              </a:lnSpc>
            </a:pPr>
            <a:endParaRPr lang="en-US" altLang="en-US" sz="1600">
              <a:effectLst>
                <a:outerShdw blurRad="38100" dist="38100" dir="2700000" algn="tl">
                  <a:srgbClr val="C0C0C0"/>
                </a:outerShdw>
              </a:effectLst>
              <a:latin typeface="Arial Black" pitchFamily="32" charset="0"/>
            </a:endParaRPr>
          </a:p>
          <a:p>
            <a:pPr hangingPunct="1">
              <a:lnSpc>
                <a:spcPct val="100000"/>
              </a:lnSpc>
            </a:pPr>
            <a:r>
              <a:rPr lang="en-US" altLang="en-US" sz="1600">
                <a:effectLst>
                  <a:outerShdw blurRad="38100" dist="38100" dir="2700000" algn="tl">
                    <a:srgbClr val="C0C0C0"/>
                  </a:outerShdw>
                </a:effectLst>
                <a:latin typeface="Arial Black" pitchFamily="32" charset="0"/>
              </a:rPr>
              <a:t>The resin in orgonite shrinks during the curing process, permanently squeezing the quartz crystal inside which creates a well-known piezoelectric effect inside the crystal, meaning its end-points become polarized electrically, this apparently causes it to function more effectively as a positive energy generator. Although crystals improve the function of orgonite, they are not necessary for the orgonite to work.</a:t>
            </a:r>
          </a:p>
        </p:txBody>
      </p:sp>
      <p:sp>
        <p:nvSpPr>
          <p:cNvPr id="36866" name="Text Box 2"/>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ORGONITE CONVERTS HARMFUL EM !</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3571875"/>
            <a:ext cx="4659312" cy="2468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899320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82563" y="550863"/>
            <a:ext cx="87788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pPr>
            <a:r>
              <a:rPr lang="en-US" altLang="en-US" sz="1600" dirty="0">
                <a:effectLst>
                  <a:outerShdw blurRad="38100" dist="38100" dir="2700000" algn="tl">
                    <a:srgbClr val="C0C0C0"/>
                  </a:outerShdw>
                </a:effectLst>
                <a:latin typeface="Arial Black" pitchFamily="32" charset="0"/>
              </a:rPr>
              <a:t>Anyone can build these devices with easy to find materials. </a:t>
            </a:r>
            <a:r>
              <a:rPr lang="en-US" altLang="en-US" sz="1600" dirty="0" err="1">
                <a:effectLst>
                  <a:outerShdw blurRad="38100" dist="38100" dir="2700000" algn="tl">
                    <a:srgbClr val="C0C0C0"/>
                  </a:outerShdw>
                </a:effectLst>
                <a:latin typeface="Arial Black" pitchFamily="32" charset="0"/>
              </a:rPr>
              <a:t>Orgonite</a:t>
            </a:r>
            <a:r>
              <a:rPr lang="en-US" altLang="en-US" sz="1600" dirty="0">
                <a:effectLst>
                  <a:outerShdw blurRad="38100" dist="38100" dir="2700000" algn="tl">
                    <a:srgbClr val="C0C0C0"/>
                  </a:outerShdw>
                </a:effectLst>
                <a:latin typeface="Arial Black" pitchFamily="32" charset="0"/>
              </a:rPr>
              <a:t> is simply a mix of metal and resin (polyester, urethane or epoxy). It can be poured into all kinds of shapes: pyramids, cones, disks, cylinders and pendants, to name a few. Some people use it to combat pollution and cell tower radiation. Others use it for clearing or purifying energies in their houses, or to enhance the growth of plants in their garden. It seems to work also really well in various kinds of  spiritual healing work. We have received positive feedback on the </a:t>
            </a:r>
            <a:r>
              <a:rPr lang="en-US" altLang="en-US" sz="1600" dirty="0" err="1">
                <a:effectLst>
                  <a:outerShdw blurRad="38100" dist="38100" dir="2700000" algn="tl">
                    <a:srgbClr val="C0C0C0"/>
                  </a:outerShdw>
                </a:effectLst>
                <a:latin typeface="Arial Black" pitchFamily="32" charset="0"/>
              </a:rPr>
              <a:t>orgonite</a:t>
            </a:r>
            <a:r>
              <a:rPr lang="en-US" altLang="en-US" sz="1600" dirty="0">
                <a:effectLst>
                  <a:outerShdw blurRad="38100" dist="38100" dir="2700000" algn="tl">
                    <a:srgbClr val="C0C0C0"/>
                  </a:outerShdw>
                </a:effectLst>
                <a:latin typeface="Arial Black" pitchFamily="32" charset="0"/>
              </a:rPr>
              <a:t> given to our friends. I have personally found it very effective in combating </a:t>
            </a:r>
            <a:r>
              <a:rPr lang="en-US" altLang="en-US" sz="1600" dirty="0" err="1">
                <a:effectLst>
                  <a:outerShdw blurRad="38100" dist="38100" dir="2700000" algn="tl">
                    <a:srgbClr val="C0C0C0"/>
                  </a:outerShdw>
                </a:effectLst>
                <a:latin typeface="Arial Black" pitchFamily="32" charset="0"/>
              </a:rPr>
              <a:t>chemtrails</a:t>
            </a:r>
            <a:r>
              <a:rPr lang="en-US" altLang="en-US" sz="1600" dirty="0">
                <a:effectLst>
                  <a:outerShdw blurRad="38100" dist="38100" dir="2700000" algn="tl">
                    <a:srgbClr val="C0C0C0"/>
                  </a:outerShdw>
                </a:effectLst>
                <a:latin typeface="Arial Black" pitchFamily="32" charset="0"/>
              </a:rPr>
              <a:t> over head and improve my overall health against electronic harassment when worn as pendants.</a:t>
            </a:r>
          </a:p>
        </p:txBody>
      </p:sp>
      <p:sp>
        <p:nvSpPr>
          <p:cNvPr id="37890" name="Text Box 2"/>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ORGONITE CONVERTS HARMFUL EM !</a:t>
            </a:r>
          </a:p>
        </p:txBody>
      </p:sp>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3062288"/>
            <a:ext cx="3840163"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638" y="3063875"/>
            <a:ext cx="3840162"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68559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706438"/>
            <a:ext cx="3114675"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4" name="Text Box 2"/>
          <p:cNvSpPr txBox="1">
            <a:spLocks noChangeArrowheads="1"/>
          </p:cNvSpPr>
          <p:nvPr/>
        </p:nvSpPr>
        <p:spPr bwMode="auto">
          <a:xfrm>
            <a:off x="3492500" y="730250"/>
            <a:ext cx="5559425" cy="289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r>
              <a:rPr lang="en-US" altLang="en-US" sz="2400" b="1"/>
              <a:t>Wilhelm Reich was an Austrian psychoanalyst. Author of several influential books – most notably Character Analysis, The Mass Psychology of Fascism and The Sexual Revolution – Reich became known as one of the most radical practitioners of psychiatry.</a:t>
            </a:r>
          </a:p>
        </p:txBody>
      </p:sp>
      <p:sp>
        <p:nvSpPr>
          <p:cNvPr id="38915" name="Text Box 3"/>
          <p:cNvSpPr txBox="1">
            <a:spLocks noChangeArrowheads="1"/>
          </p:cNvSpPr>
          <p:nvPr/>
        </p:nvSpPr>
        <p:spPr bwMode="auto">
          <a:xfrm>
            <a:off x="731838" y="92075"/>
            <a:ext cx="77724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a:r>
              <a:rPr lang="en-US" altLang="en-US" sz="2800" b="1">
                <a:solidFill>
                  <a:srgbClr val="83CAFF"/>
                </a:solidFill>
              </a:rPr>
              <a:t>WILHELM REICH (1897 - 1957)</a:t>
            </a:r>
          </a:p>
        </p:txBody>
      </p:sp>
      <p:sp>
        <p:nvSpPr>
          <p:cNvPr id="38916" name="Text Box 4"/>
          <p:cNvSpPr txBox="1">
            <a:spLocks noChangeArrowheads="1"/>
          </p:cNvSpPr>
          <p:nvPr/>
        </p:nvSpPr>
        <p:spPr bwMode="auto">
          <a:xfrm>
            <a:off x="92075" y="3649663"/>
            <a:ext cx="8961438"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r>
              <a:rPr lang="en-US" altLang="en-US" b="1">
                <a:solidFill>
                  <a:srgbClr val="FFFF00"/>
                </a:solidFill>
              </a:rPr>
              <a:t>Reich's discovery also revealed the role of emotional-sexual energy in the psychosomatic process. What at first appeared to be only "bioelectricity" was later clarified by Reich as a much more powerful bioenergetic force -- a form of life-energy at work within living organisms, expressing itself as emotion and sexuality, but also directly observable in the microscope as a bluish-glowing field around living blood cells and other substances. This bluish-glowing energy, which he eventually called orgone energy (to preserve its relationship with living processes), is a physical phenomenon similar to the older ideas of "vital force" and "cosmic ether" combined.</a:t>
            </a:r>
            <a:r>
              <a:rPr lang="en-US" altLang="en-US" b="1"/>
              <a:t> </a:t>
            </a:r>
          </a:p>
        </p:txBody>
      </p:sp>
    </p:spTree>
    <p:extLst>
      <p:ext uri="{BB962C8B-B14F-4D97-AF65-F5344CB8AC3E}">
        <p14:creationId xmlns:p14="http://schemas.microsoft.com/office/powerpoint/2010/main" val="408499474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FREE ENERGY VOCABULARY</a:t>
            </a:r>
          </a:p>
        </p:txBody>
      </p:sp>
      <p:sp>
        <p:nvSpPr>
          <p:cNvPr id="6146" name="Text Box 2"/>
          <p:cNvSpPr txBox="1">
            <a:spLocks noChangeArrowheads="1"/>
          </p:cNvSpPr>
          <p:nvPr/>
        </p:nvSpPr>
        <p:spPr bwMode="auto">
          <a:xfrm>
            <a:off x="0" y="836613"/>
            <a:ext cx="9144000" cy="539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2000" b="1"/>
              <a:t>Psychotronics</a:t>
            </a:r>
          </a:p>
          <a:p>
            <a:pPr hangingPunct="1">
              <a:lnSpc>
                <a:spcPct val="100000"/>
              </a:lnSpc>
              <a:buClrTx/>
              <a:buFontTx/>
              <a:buNone/>
            </a:pPr>
            <a:endParaRPr lang="en-US" altLang="en-US" sz="2000"/>
          </a:p>
          <a:p>
            <a:pPr hangingPunct="1">
              <a:lnSpc>
                <a:spcPct val="100000"/>
              </a:lnSpc>
              <a:buClrTx/>
              <a:buFontTx/>
              <a:buNone/>
            </a:pPr>
            <a:r>
              <a:rPr lang="en-US" altLang="en-US" sz="2000" b="1"/>
              <a:t>- noun</a:t>
            </a:r>
          </a:p>
          <a:p>
            <a:pPr hangingPunct="1">
              <a:lnSpc>
                <a:spcPct val="100000"/>
              </a:lnSpc>
              <a:buClr>
                <a:srgbClr val="FFFFFF"/>
              </a:buClr>
              <a:buSzPct val="45000"/>
              <a:buFont typeface="Wingdings" charset="2"/>
              <a:buChar char=""/>
            </a:pPr>
            <a:r>
              <a:rPr lang="en-US" altLang="en-US" sz="2000" b="1"/>
              <a:t>A particular branch of parapsychology developed by the Soviet era Eastern Bloc that supposes an energy or force to emanate from living organisms and affect matter. Coined in 1967 by Zdenek Rejdak, the research led to numerous conferences into the field during the 1970s and 80s and sparked Cold War fears of mind control and directed energy weaponry. </a:t>
            </a:r>
          </a:p>
          <a:p>
            <a:pPr hangingPunct="1">
              <a:lnSpc>
                <a:spcPct val="100000"/>
              </a:lnSpc>
              <a:buClrTx/>
              <a:buSzPct val="45000"/>
              <a:buFontTx/>
              <a:buNone/>
            </a:pPr>
            <a:endParaRPr lang="en-US" altLang="en-US" sz="2000" b="1"/>
          </a:p>
          <a:p>
            <a:pPr hangingPunct="1">
              <a:lnSpc>
                <a:spcPct val="100000"/>
              </a:lnSpc>
              <a:buClrTx/>
              <a:buSzPct val="45000"/>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Tree>
    <p:extLst>
      <p:ext uri="{BB962C8B-B14F-4D97-AF65-F5344CB8AC3E}">
        <p14:creationId xmlns:p14="http://schemas.microsoft.com/office/powerpoint/2010/main" val="77525865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2743200"/>
            <a:ext cx="3875087"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714625"/>
            <a:ext cx="2286000" cy="322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2743200"/>
            <a:ext cx="2122488" cy="3224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4"/>
          <p:cNvSpPr txBox="1">
            <a:spLocks noChangeArrowheads="1"/>
          </p:cNvSpPr>
          <p:nvPr/>
        </p:nvSpPr>
        <p:spPr bwMode="auto">
          <a:xfrm>
            <a:off x="92075" y="155575"/>
            <a:ext cx="8869363"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r>
              <a:rPr lang="en-US" altLang="en-US" b="1">
                <a:solidFill>
                  <a:srgbClr val="FFFF00"/>
                </a:solidFill>
              </a:rPr>
              <a:t>During the course of Reich's investigations, he developed a special metal-lined enclosure which attracted a high charge of orgone energy inside itself, directly from the atmosphere: the orgone energy accumulator. The orgone accumulator was proven to charge seeds and increase garden plant growth, speed the healing of burns and cuts, and there are a number of physical experiments which demonstrate anomalous phenomena inside the accumulator. Reich observed that certain kinds of low-energy illness, such as cancer, would symptomatically yield to careful application of the orgone accumulator.</a:t>
            </a:r>
          </a:p>
          <a:p>
            <a:r>
              <a:rPr lang="en-US" altLang="en-US" b="1">
                <a:solidFill>
                  <a:srgbClr val="FFFF00"/>
                </a:solidFill>
              </a:rPr>
              <a:t> </a:t>
            </a:r>
          </a:p>
        </p:txBody>
      </p:sp>
    </p:spTree>
    <p:extLst>
      <p:ext uri="{BB962C8B-B14F-4D97-AF65-F5344CB8AC3E}">
        <p14:creationId xmlns:p14="http://schemas.microsoft.com/office/powerpoint/2010/main" val="357005372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11125" y="117475"/>
            <a:ext cx="8942388"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r>
              <a:rPr lang="en-US" altLang="en-US" b="1">
                <a:solidFill>
                  <a:srgbClr val="FFFF00"/>
                </a:solidFill>
              </a:rPr>
              <a:t>Reich's experiments in these directions led to even more controversy: new methods for ending drought and greening deserts (leading to the development of the cloudbuster), and new approaches to the problem of nuclear waste detoxification.</a:t>
            </a:r>
          </a:p>
          <a:p>
            <a:endParaRPr lang="en-US" altLang="en-US" b="1">
              <a:solidFill>
                <a:srgbClr val="FFFF00"/>
              </a:solidFill>
            </a:endParaRPr>
          </a:p>
          <a:p>
            <a:r>
              <a:rPr lang="en-US" altLang="en-US" b="1">
                <a:solidFill>
                  <a:srgbClr val="FFFF00"/>
                </a:solidFill>
              </a:rPr>
              <a:t>Reference: http://www.orgonelab.org/wrhistory.htm</a:t>
            </a:r>
          </a:p>
        </p:txBody>
      </p:sp>
      <p:sp>
        <p:nvSpPr>
          <p:cNvPr id="2" name="TextBox 1"/>
          <p:cNvSpPr txBox="1"/>
          <p:nvPr/>
        </p:nvSpPr>
        <p:spPr>
          <a:xfrm>
            <a:off x="1447800" y="3048000"/>
            <a:ext cx="5715000" cy="584775"/>
          </a:xfrm>
          <a:prstGeom prst="rect">
            <a:avLst/>
          </a:prstGeom>
          <a:noFill/>
        </p:spPr>
        <p:txBody>
          <a:bodyPr wrap="square" rtlCol="0">
            <a:spAutoFit/>
          </a:bodyPr>
          <a:lstStyle/>
          <a:p>
            <a:r>
              <a:rPr lang="en-US" sz="3200" dirty="0" smtClean="0"/>
              <a:t>Questions from the Audience</a:t>
            </a:r>
            <a:endParaRPr lang="en-US" sz="3200" dirty="0"/>
          </a:p>
        </p:txBody>
      </p:sp>
    </p:spTree>
    <p:extLst>
      <p:ext uri="{BB962C8B-B14F-4D97-AF65-F5344CB8AC3E}">
        <p14:creationId xmlns:p14="http://schemas.microsoft.com/office/powerpoint/2010/main" val="364401817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000" dirty="0">
                <a:solidFill>
                  <a:srgbClr val="99CCFF"/>
                </a:solidFill>
                <a:effectLst>
                  <a:outerShdw blurRad="38100" dist="38100" dir="2700000" algn="tl">
                    <a:srgbClr val="C0C0C0"/>
                  </a:outerShdw>
                </a:effectLst>
                <a:latin typeface="Arial Black" pitchFamily="32" charset="0"/>
              </a:rPr>
              <a:t>MIND CONTROL AND TARGETED INDIVIDUAL REFERENCE MATERIAL</a:t>
            </a:r>
          </a:p>
        </p:txBody>
      </p:sp>
      <p:sp>
        <p:nvSpPr>
          <p:cNvPr id="7170" name="Text Box 2"/>
          <p:cNvSpPr txBox="1">
            <a:spLocks noChangeArrowheads="1"/>
          </p:cNvSpPr>
          <p:nvPr/>
        </p:nvSpPr>
        <p:spPr bwMode="auto">
          <a:xfrm>
            <a:off x="0" y="1006475"/>
            <a:ext cx="9144000" cy="539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endParaRPr lang="en-US" altLang="en-US" sz="2000" b="1"/>
          </a:p>
          <a:p>
            <a:pPr hangingPunct="1">
              <a:lnSpc>
                <a:spcPct val="100000"/>
              </a:lnSpc>
              <a:buClrTx/>
              <a:buSzPct val="45000"/>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
        <p:nvSpPr>
          <p:cNvPr id="7171" name="Text Box 3"/>
          <p:cNvSpPr txBox="1">
            <a:spLocks noChangeArrowheads="1"/>
          </p:cNvSpPr>
          <p:nvPr/>
        </p:nvSpPr>
        <p:spPr bwMode="auto">
          <a:xfrm>
            <a:off x="19050" y="762000"/>
            <a:ext cx="9051925" cy="783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buClrTx/>
              <a:buFontTx/>
              <a:buNone/>
            </a:pPr>
            <a:r>
              <a:rPr lang="en-US" altLang="en-US" sz="1400" b="1" dirty="0">
                <a:solidFill>
                  <a:srgbClr val="CCCCFF"/>
                </a:solidFill>
                <a:hlinkClick r:id="rId3"/>
              </a:rPr>
              <a:t>http://targetedindividualscanada.com/</a:t>
            </a:r>
          </a:p>
          <a:p>
            <a:pPr>
              <a:buClrTx/>
              <a:buFontTx/>
              <a:buNone/>
            </a:pPr>
            <a:endParaRPr lang="en-US" altLang="en-US" sz="1400" b="1" dirty="0"/>
          </a:p>
          <a:p>
            <a:pPr>
              <a:buClrTx/>
              <a:buFontTx/>
              <a:buNone/>
            </a:pPr>
            <a:r>
              <a:rPr lang="en-US" altLang="en-US" sz="1400" b="1" dirty="0">
                <a:solidFill>
                  <a:srgbClr val="CCCCFF"/>
                </a:solidFill>
                <a:hlinkClick r:id="rId4"/>
              </a:rPr>
              <a:t>http://www.peoplecooker.com/</a:t>
            </a:r>
          </a:p>
          <a:p>
            <a:pPr>
              <a:buClrTx/>
              <a:buFontTx/>
              <a:buNone/>
            </a:pPr>
            <a:endParaRPr lang="en-US" altLang="en-US" sz="1400" b="1" dirty="0"/>
          </a:p>
          <a:p>
            <a:pPr>
              <a:buClrTx/>
              <a:buFontTx/>
              <a:buNone/>
            </a:pPr>
            <a:r>
              <a:rPr lang="en-US" altLang="en-US" sz="1400" b="1" dirty="0">
                <a:solidFill>
                  <a:srgbClr val="CCCCFF"/>
                </a:solidFill>
                <a:hlinkClick r:id="rId5"/>
              </a:rPr>
              <a:t>https://targetedindividualseurope.wordpress.com</a:t>
            </a:r>
          </a:p>
          <a:p>
            <a:pPr>
              <a:buClrTx/>
              <a:buFontTx/>
              <a:buNone/>
            </a:pPr>
            <a:endParaRPr lang="en-US" altLang="en-US" sz="1400" b="1" dirty="0"/>
          </a:p>
          <a:p>
            <a:pPr>
              <a:buClrTx/>
              <a:buFontTx/>
              <a:buNone/>
            </a:pPr>
            <a:r>
              <a:rPr lang="en-US" altLang="en-US" sz="1400" b="1" dirty="0">
                <a:solidFill>
                  <a:srgbClr val="CCCCFF"/>
                </a:solidFill>
                <a:hlinkClick r:id="rId6"/>
              </a:rPr>
              <a:t>http://www.kurzweilai.net/wireless-brain-stimulation-with-magnetic-nanoparticles</a:t>
            </a:r>
          </a:p>
          <a:p>
            <a:pPr>
              <a:buClrTx/>
              <a:buFontTx/>
              <a:buNone/>
            </a:pPr>
            <a:endParaRPr lang="en-US" altLang="en-US" sz="1400" b="1" dirty="0"/>
          </a:p>
          <a:p>
            <a:pPr>
              <a:buClrTx/>
              <a:buFontTx/>
              <a:buNone/>
            </a:pPr>
            <a:r>
              <a:rPr lang="en-US" altLang="en-US" sz="1400" b="1" dirty="0">
                <a:solidFill>
                  <a:srgbClr val="CCCCFF"/>
                </a:solidFill>
                <a:hlinkClick r:id="rId7"/>
              </a:rPr>
              <a:t>https://youarenotmybigbrother.wordpress.com/</a:t>
            </a:r>
          </a:p>
          <a:p>
            <a:pPr>
              <a:buClrTx/>
              <a:buFontTx/>
              <a:buNone/>
            </a:pPr>
            <a:endParaRPr lang="en-US" altLang="en-US" sz="1400" b="1" dirty="0"/>
          </a:p>
          <a:p>
            <a:pPr>
              <a:buClrTx/>
              <a:buFontTx/>
              <a:buNone/>
            </a:pPr>
            <a:r>
              <a:rPr lang="en-US" altLang="en-US" sz="1400" b="1" dirty="0">
                <a:solidFill>
                  <a:srgbClr val="CCCCFF"/>
                </a:solidFill>
                <a:hlinkClick r:id="rId8"/>
              </a:rPr>
              <a:t>http://www.aspbs.com/sam/samv6n7.htm</a:t>
            </a:r>
          </a:p>
          <a:p>
            <a:pPr>
              <a:buClrTx/>
              <a:buFontTx/>
              <a:buNone/>
            </a:pPr>
            <a:endParaRPr lang="en-US" altLang="en-US" sz="1400" b="1" dirty="0"/>
          </a:p>
          <a:p>
            <a:pPr>
              <a:buClrTx/>
              <a:buFontTx/>
              <a:buNone/>
            </a:pPr>
            <a:r>
              <a:rPr lang="en-US" altLang="en-US" sz="1400" b="1" dirty="0">
                <a:solidFill>
                  <a:srgbClr val="CCCCFF"/>
                </a:solidFill>
                <a:hlinkClick r:id="rId9"/>
              </a:rPr>
              <a:t>http://nypost.com/2013/12/28/the-soviet-union-spent-1-billion-on-mind-control-programs/</a:t>
            </a:r>
          </a:p>
          <a:p>
            <a:pPr>
              <a:buClrTx/>
              <a:buFontTx/>
              <a:buNone/>
            </a:pPr>
            <a:endParaRPr lang="en-US" altLang="en-US" sz="1400" b="1" dirty="0"/>
          </a:p>
          <a:p>
            <a:pPr>
              <a:buClrTx/>
              <a:buFontTx/>
              <a:buNone/>
            </a:pPr>
            <a:r>
              <a:rPr lang="en-US" altLang="en-US" sz="1400" b="1" dirty="0">
                <a:solidFill>
                  <a:srgbClr val="CCCCFF"/>
                </a:solidFill>
                <a:hlinkClick r:id="rId10"/>
              </a:rPr>
              <a:t>http://www.mindjustice.org/2003_survey.htm</a:t>
            </a:r>
          </a:p>
          <a:p>
            <a:pPr>
              <a:buClrTx/>
              <a:buFontTx/>
              <a:buNone/>
            </a:pPr>
            <a:endParaRPr lang="en-US" altLang="en-US" sz="1400" b="1" dirty="0"/>
          </a:p>
          <a:p>
            <a:pPr>
              <a:buClrTx/>
              <a:buFontTx/>
              <a:buNone/>
            </a:pPr>
            <a:r>
              <a:rPr lang="en-US" altLang="en-US" sz="1400" b="1" dirty="0">
                <a:solidFill>
                  <a:srgbClr val="CCCCFF"/>
                </a:solidFill>
                <a:hlinkClick r:id="rId11"/>
              </a:rPr>
              <a:t>http://www.bibliotecapleyades.net/scalar_tech/esp_scalartech12.htm</a:t>
            </a:r>
          </a:p>
          <a:p>
            <a:pPr>
              <a:buClrTx/>
              <a:buFontTx/>
              <a:buNone/>
            </a:pPr>
            <a:endParaRPr lang="en-US" altLang="en-US" sz="1400" b="1" dirty="0"/>
          </a:p>
          <a:p>
            <a:pPr>
              <a:buClrTx/>
              <a:buFontTx/>
              <a:buNone/>
            </a:pPr>
            <a:r>
              <a:rPr lang="en-US" altLang="en-US" sz="1400" b="1" dirty="0">
                <a:solidFill>
                  <a:srgbClr val="CCCCFF"/>
                </a:solidFill>
                <a:hlinkClick r:id="rId12"/>
              </a:rPr>
              <a:t>http://mkultra1.blogspot.com/</a:t>
            </a:r>
          </a:p>
          <a:p>
            <a:pPr>
              <a:buClrTx/>
              <a:buFontTx/>
              <a:buNone/>
            </a:pPr>
            <a:endParaRPr lang="en-US" altLang="en-US" sz="1400" b="1" dirty="0"/>
          </a:p>
          <a:p>
            <a:pPr>
              <a:buClrTx/>
              <a:buFontTx/>
              <a:buNone/>
            </a:pPr>
            <a:r>
              <a:rPr lang="en-US" altLang="en-US" sz="1400" b="1" dirty="0"/>
              <a:t>http://lissakr11humane.com/2013/04/23/the-international-ban-investigation-and-prosecution-of-psychotronic-weapons-crimes-2/  </a:t>
            </a:r>
          </a:p>
          <a:p>
            <a:pPr>
              <a:buClrTx/>
              <a:buFontTx/>
              <a:buNone/>
            </a:pPr>
            <a:endParaRPr lang="en-US" altLang="en-US" sz="1400" b="1" dirty="0">
              <a:solidFill>
                <a:srgbClr val="CCCCFF"/>
              </a:solidFill>
            </a:endParaRPr>
          </a:p>
          <a:p>
            <a:pPr>
              <a:buClrTx/>
              <a:buFontTx/>
              <a:buNone/>
            </a:pPr>
            <a:r>
              <a:rPr lang="en-US" altLang="en-US" sz="1400" b="1" dirty="0">
                <a:solidFill>
                  <a:srgbClr val="CCCCFF"/>
                </a:solidFill>
                <a:hlinkClick r:id="rId13"/>
              </a:rPr>
              <a:t>http://www.specialsol.com/electronicharassment.htm</a:t>
            </a:r>
            <a:r>
              <a:rPr lang="en-US" altLang="en-US" sz="1400" b="1" dirty="0"/>
              <a:t> </a:t>
            </a:r>
          </a:p>
          <a:p>
            <a:pPr>
              <a:buClrTx/>
              <a:buFontTx/>
              <a:buNone/>
            </a:pPr>
            <a:endParaRPr lang="en-US" altLang="en-US" sz="1400" b="1" dirty="0">
              <a:solidFill>
                <a:srgbClr val="CCCCFF"/>
              </a:solidFill>
            </a:endParaRPr>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a:p>
            <a:pPr>
              <a:buClrTx/>
              <a:buFontTx/>
              <a:buNone/>
            </a:pPr>
            <a:endParaRPr lang="en-US" altLang="en-US" b="1" dirty="0"/>
          </a:p>
        </p:txBody>
      </p:sp>
    </p:spTree>
    <p:extLst>
      <p:ext uri="{BB962C8B-B14F-4D97-AF65-F5344CB8AC3E}">
        <p14:creationId xmlns:p14="http://schemas.microsoft.com/office/powerpoint/2010/main" val="286190711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GANGSTALKING</a:t>
            </a:r>
          </a:p>
        </p:txBody>
      </p:sp>
      <p:sp>
        <p:nvSpPr>
          <p:cNvPr id="8194" name="Text Box 2"/>
          <p:cNvSpPr txBox="1">
            <a:spLocks noChangeArrowheads="1"/>
          </p:cNvSpPr>
          <p:nvPr/>
        </p:nvSpPr>
        <p:spPr bwMode="auto">
          <a:xfrm>
            <a:off x="7938" y="554038"/>
            <a:ext cx="9144000" cy="566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i="1" dirty="0">
                <a:solidFill>
                  <a:srgbClr val="83CAFF"/>
                </a:solidFill>
              </a:rPr>
              <a:t>From - ORGANIZED GANG STALKING WHAT YOU NEED TO KNOW</a:t>
            </a:r>
          </a:p>
          <a:p>
            <a:pPr hangingPunct="1">
              <a:lnSpc>
                <a:spcPct val="100000"/>
              </a:lnSpc>
              <a:buClrTx/>
              <a:buFontTx/>
              <a:buNone/>
            </a:pPr>
            <a:endParaRPr lang="en-US" altLang="en-US" b="1" dirty="0"/>
          </a:p>
          <a:p>
            <a:pPr hangingPunct="1">
              <a:lnSpc>
                <a:spcPct val="100000"/>
              </a:lnSpc>
              <a:buClrTx/>
              <a:buFontTx/>
              <a:buNone/>
            </a:pPr>
            <a:r>
              <a:rPr lang="en-US" altLang="en-US" b="1" dirty="0" err="1"/>
              <a:t>Gangstalking</a:t>
            </a:r>
            <a:r>
              <a:rPr lang="en-US" altLang="en-US" b="1" dirty="0"/>
              <a:t> is also known as Cause Stalking, Organized Vigilante Stalking, Stalking by Proxy, Community-Based Harassment and Covert War. These are basically, harassment and discrediting campaigns waged against a targeted individual. Neighbors are often recruited to participate. Other recruits tend to come from extremist groups, witch covens, secret societies, public servants, Satanic cults, and also co-workers. It is an operation comprised of rogue factions within society (Private Security Firms and /or Organized Criminal Mafias) that have access to both private and government resources. The purpose of such a program is to frame, isolate and destroy a target financially, socially and professionally via slander, framing for non-existent criminal activities, online harassment and following the target everywhere, he/she goes. Targets are; whistle-blowers, good Samaritans, minorities, artists, activists and any others from different groups of people who have been labeled as a domestic threat.</a:t>
            </a:r>
          </a:p>
          <a:p>
            <a:pPr hangingPunct="1">
              <a:lnSpc>
                <a:spcPct val="100000"/>
              </a:lnSpc>
              <a:buClrTx/>
              <a:buFontTx/>
              <a:buNone/>
            </a:pPr>
            <a:r>
              <a:rPr lang="en-US" altLang="en-US" b="1" dirty="0"/>
              <a:t>They are followed and harassed by civilian groups who have been hired by Private Security Companies, who either directly or under contract have classified security access within Law Enforcement / Intelligence or ex-military intelligence. In addition, covert federal agencies are granted large budgets with unknown agendas.</a:t>
            </a:r>
          </a:p>
          <a:p>
            <a:pPr hangingPunct="1">
              <a:lnSpc>
                <a:spcPct val="100000"/>
              </a:lnSpc>
              <a:buClrTx/>
              <a:buFontTx/>
              <a:buNone/>
            </a:pPr>
            <a:endParaRPr lang="en-US" altLang="en-US" b="1" dirty="0"/>
          </a:p>
          <a:p>
            <a:pPr hangingPunct="1">
              <a:lnSpc>
                <a:spcPct val="100000"/>
              </a:lnSpc>
              <a:buClrTx/>
              <a:buFontTx/>
              <a:buNone/>
            </a:pPr>
            <a:r>
              <a:rPr lang="en-US" altLang="en-US" b="1" dirty="0"/>
              <a:t> </a:t>
            </a:r>
          </a:p>
          <a:p>
            <a:pPr hangingPunct="1">
              <a:lnSpc>
                <a:spcPct val="100000"/>
              </a:lnSpc>
              <a:buClrTx/>
              <a:buFontTx/>
              <a:buNone/>
            </a:pPr>
            <a:endParaRPr lang="en-US" altLang="en-US" sz="1600" b="1" dirty="0"/>
          </a:p>
          <a:p>
            <a:pPr hangingPunct="1">
              <a:lnSpc>
                <a:spcPct val="100000"/>
              </a:lnSpc>
              <a:buClrTx/>
              <a:buFontTx/>
              <a:buNone/>
            </a:pPr>
            <a:endParaRPr lang="en-US" altLang="en-US" sz="1600" b="1" dirty="0"/>
          </a:p>
          <a:p>
            <a:pPr hangingPunct="1">
              <a:lnSpc>
                <a:spcPct val="100000"/>
              </a:lnSpc>
              <a:buClrTx/>
              <a:buFontTx/>
              <a:buNone/>
            </a:pPr>
            <a:endParaRPr lang="en-US" altLang="en-US" sz="1600" b="1" dirty="0"/>
          </a:p>
          <a:p>
            <a:pPr hangingPunct="1">
              <a:lnSpc>
                <a:spcPct val="100000"/>
              </a:lnSpc>
              <a:buClrTx/>
              <a:buSzPct val="45000"/>
              <a:buFontTx/>
              <a:buNone/>
            </a:pPr>
            <a:endParaRPr lang="en-US" altLang="en-US" sz="1600" b="1" dirty="0"/>
          </a:p>
          <a:p>
            <a:pPr hangingPunct="1">
              <a:lnSpc>
                <a:spcPct val="100000"/>
              </a:lnSpc>
              <a:buClrTx/>
              <a:buSzPct val="45000"/>
              <a:buFontTx/>
              <a:buNone/>
            </a:pPr>
            <a:endParaRPr lang="en-US" altLang="en-US" sz="1600" b="1" dirty="0"/>
          </a:p>
          <a:p>
            <a:pPr hangingPunct="1">
              <a:lnSpc>
                <a:spcPct val="100000"/>
              </a:lnSpc>
              <a:buClrTx/>
              <a:buSzPct val="45000"/>
              <a:buFontTx/>
              <a:buNone/>
            </a:pPr>
            <a:endParaRPr lang="en-US" altLang="en-US" sz="1600" b="1" dirty="0"/>
          </a:p>
          <a:p>
            <a:pPr hangingPunct="1">
              <a:lnSpc>
                <a:spcPct val="100000"/>
              </a:lnSpc>
              <a:buClrTx/>
              <a:buFontTx/>
              <a:buNone/>
            </a:pPr>
            <a:endParaRPr lang="en-US" altLang="en-US" sz="2000" b="1" dirty="0"/>
          </a:p>
          <a:p>
            <a:pPr hangingPunct="1">
              <a:lnSpc>
                <a:spcPct val="100000"/>
              </a:lnSpc>
              <a:buClrTx/>
              <a:buFontTx/>
              <a:buNone/>
            </a:pPr>
            <a:endParaRPr lang="en-US" altLang="en-US" sz="2000" b="1" dirty="0"/>
          </a:p>
          <a:p>
            <a:pPr hangingPunct="1">
              <a:lnSpc>
                <a:spcPct val="100000"/>
              </a:lnSpc>
              <a:buClrTx/>
              <a:buFontTx/>
              <a:buNone/>
            </a:pPr>
            <a:endParaRPr lang="en-US" altLang="en-US" sz="2000" b="1" dirty="0"/>
          </a:p>
          <a:p>
            <a:pP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100000"/>
              </a:lnSpc>
              <a:buClrTx/>
              <a:buFontTx/>
              <a:buNone/>
            </a:pPr>
            <a:r>
              <a:rPr lang="en-US" altLang="en-US" sz="2000" dirty="0"/>
              <a:t> </a:t>
            </a:r>
          </a:p>
          <a:p>
            <a:pPr hangingPunct="1">
              <a:lnSpc>
                <a:spcPct val="100000"/>
              </a:lnSpc>
              <a:buClrTx/>
              <a:buFontTx/>
              <a:buNone/>
            </a:pPr>
            <a:endParaRPr lang="en-US" altLang="en-US" sz="2000" dirty="0"/>
          </a:p>
          <a:p>
            <a:pPr algn="ct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90000"/>
              </a:lnSpc>
              <a:spcBef>
                <a:spcPts val="700"/>
              </a:spcBef>
              <a:buClrTx/>
              <a:buSzPct val="45000"/>
              <a:buFontTx/>
              <a:buNone/>
            </a:pPr>
            <a:endParaRPr lang="en-US" altLang="en-US" sz="2000" dirty="0"/>
          </a:p>
          <a:p>
            <a:pPr>
              <a:lnSpc>
                <a:spcPct val="100000"/>
              </a:lnSpc>
              <a:buClrTx/>
              <a:buFontTx/>
              <a:buNone/>
            </a:pPr>
            <a:endParaRPr lang="en-US" altLang="en-US" sz="2000" dirty="0"/>
          </a:p>
          <a:p>
            <a:pPr>
              <a:lnSpc>
                <a:spcPct val="100000"/>
              </a:lnSpc>
              <a:buClrTx/>
              <a:buSzPct val="45000"/>
              <a:buFontTx/>
              <a:buNone/>
            </a:pPr>
            <a:endParaRPr lang="en-US" altLang="en-US" sz="2000" dirty="0"/>
          </a:p>
        </p:txBody>
      </p:sp>
    </p:spTree>
    <p:extLst>
      <p:ext uri="{BB962C8B-B14F-4D97-AF65-F5344CB8AC3E}">
        <p14:creationId xmlns:p14="http://schemas.microsoft.com/office/powerpoint/2010/main" val="373027211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GANGSTALKING</a:t>
            </a:r>
          </a:p>
        </p:txBody>
      </p:sp>
      <p:sp>
        <p:nvSpPr>
          <p:cNvPr id="9218" name="Text Box 2"/>
          <p:cNvSpPr txBox="1">
            <a:spLocks noChangeArrowheads="1"/>
          </p:cNvSpPr>
          <p:nvPr/>
        </p:nvSpPr>
        <p:spPr bwMode="auto">
          <a:xfrm>
            <a:off x="-6350" y="554038"/>
            <a:ext cx="9144000" cy="566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endParaRPr lang="en-US" altLang="en-US" sz="1600" b="1"/>
          </a:p>
          <a:p>
            <a:pPr hangingPunct="1">
              <a:lnSpc>
                <a:spcPct val="100000"/>
              </a:lnSpc>
              <a:buClrTx/>
              <a:buFontTx/>
              <a:buNone/>
            </a:pPr>
            <a:r>
              <a:rPr lang="en-US" altLang="en-US" sz="1600" b="1"/>
              <a:t> Gang-stalking is also called COINTELPRO 2.0 .  Started in the 1950s as an obscure branch of the CIA's MKULTRA project group during the Cold War. Modern COINTELPRO style harassment consists of unique, carefully engineered-unprovable events in addition to mental torture to produce psychological stress in the victim as </a:t>
            </a:r>
            <a:r>
              <a:rPr lang="en-US" altLang="en-US" sz="1600" b="1">
                <a:solidFill>
                  <a:srgbClr val="FFFF00"/>
                </a:solidFill>
              </a:rPr>
              <a:t>just cause</a:t>
            </a:r>
            <a:r>
              <a:rPr lang="en-US" altLang="en-US" sz="1600" b="1"/>
              <a:t> for their force removal from society. The intended outcome is one or more of the following:</a:t>
            </a:r>
          </a:p>
          <a:p>
            <a:pPr hangingPunct="1">
              <a:lnSpc>
                <a:spcPct val="100000"/>
              </a:lnSpc>
              <a:buClrTx/>
              <a:buFontTx/>
              <a:buNone/>
            </a:pPr>
            <a:endParaRPr lang="en-US" altLang="en-US" sz="1600" b="1"/>
          </a:p>
          <a:p>
            <a:pPr marL="214313" indent="-214313" hangingPunct="1">
              <a:lnSpc>
                <a:spcPct val="100000"/>
              </a:lnSpc>
              <a:buClr>
                <a:srgbClr val="FFFFFF"/>
              </a:buClr>
              <a:buSzPct val="45000"/>
              <a:buFont typeface="Wingdings" charset="2"/>
              <a:buChar char=""/>
            </a:pPr>
            <a:r>
              <a:rPr lang="en-US" altLang="en-US" sz="1600" b="1"/>
              <a:t>Create a violent reaction within the target, leading to a criminal offense, thus perpetuate the need for a police state in reaction to growing 'domestic terrorism'. aka. making a (Manchurian Candidate)</a:t>
            </a:r>
          </a:p>
          <a:p>
            <a:pPr hangingPunct="1">
              <a:lnSpc>
                <a:spcPct val="100000"/>
              </a:lnSpc>
              <a:buClrTx/>
              <a:buFontTx/>
              <a:buNone/>
            </a:pPr>
            <a:endParaRPr lang="en-US" altLang="en-US" sz="1600" b="1"/>
          </a:p>
          <a:p>
            <a:pPr marL="214313" indent="-214313" hangingPunct="1">
              <a:lnSpc>
                <a:spcPct val="100000"/>
              </a:lnSpc>
              <a:buClr>
                <a:srgbClr val="FFFFFF"/>
              </a:buClr>
              <a:buSzPct val="45000"/>
              <a:buFont typeface="Wingdings" charset="2"/>
              <a:buChar char=""/>
            </a:pPr>
            <a:r>
              <a:rPr lang="en-US" altLang="en-US" sz="1600" b="1"/>
              <a:t>Repeat incarceration of the victim due to a minor offenses. Most likely the victim was 'triggered' to act out. Some police within local law enforcement may be involved.</a:t>
            </a:r>
          </a:p>
          <a:p>
            <a:pPr hangingPunct="1">
              <a:lnSpc>
                <a:spcPct val="100000"/>
              </a:lnSpc>
              <a:buClrTx/>
              <a:buFontTx/>
              <a:buNone/>
            </a:pPr>
            <a:endParaRPr lang="en-US" altLang="en-US" sz="1600" b="1"/>
          </a:p>
          <a:p>
            <a:pPr marL="214313" indent="-214313" hangingPunct="1">
              <a:lnSpc>
                <a:spcPct val="100000"/>
              </a:lnSpc>
              <a:buClr>
                <a:srgbClr val="FFFFFF"/>
              </a:buClr>
              <a:buSzPct val="45000"/>
              <a:buFont typeface="Wingdings" charset="2"/>
              <a:buChar char=""/>
            </a:pPr>
            <a:r>
              <a:rPr lang="en-US" altLang="en-US" sz="1600" b="1"/>
              <a:t>Either forced or induced detention in a psych ward. A V2K target/victim is encouraged to seek 'professional help' if they tell acquaintances, friends or family that they hear voices.</a:t>
            </a:r>
          </a:p>
          <a:p>
            <a:pPr marL="215900" indent="-214313" hangingPunct="1">
              <a:lnSpc>
                <a:spcPct val="100000"/>
              </a:lnSpc>
              <a:buClrTx/>
              <a:buSzPct val="45000"/>
              <a:buFontTx/>
              <a:buNone/>
            </a:pPr>
            <a:endParaRPr lang="en-US" altLang="en-US" sz="1600" b="1"/>
          </a:p>
          <a:p>
            <a:pPr marL="214313" indent="-214313" hangingPunct="1">
              <a:lnSpc>
                <a:spcPct val="100000"/>
              </a:lnSpc>
              <a:buClr>
                <a:srgbClr val="FFFFFF"/>
              </a:buClr>
              <a:buSzPct val="45000"/>
              <a:buFont typeface="Wingdings" charset="2"/>
              <a:buChar char=""/>
            </a:pPr>
            <a:r>
              <a:rPr lang="en-US" altLang="en-US" sz="1600" b="1"/>
              <a:t>Induced suicide. Depression and financial ruin compels victim to commit suicide (prime motive of the operation). If the victim dies, this form of assassination is also called soft kill. Directed Energy may also be used to brute force trigger the heart muscle to beat irregularly. Is the target wearing a pace maker? </a:t>
            </a:r>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FontTx/>
              <a:buNone/>
            </a:pPr>
            <a:endParaRPr lang="en-US" altLang="en-US" sz="1600" b="1"/>
          </a:p>
          <a:p>
            <a:pPr hangingPunct="1">
              <a:lnSpc>
                <a:spcPct val="100000"/>
              </a:lnSpc>
              <a:buClrTx/>
              <a:buSzPct val="45000"/>
              <a:buFontTx/>
              <a:buNone/>
            </a:pPr>
            <a:endParaRPr lang="en-US" altLang="en-US" sz="1600" b="1"/>
          </a:p>
          <a:p>
            <a:pPr hangingPunct="1">
              <a:lnSpc>
                <a:spcPct val="100000"/>
              </a:lnSpc>
              <a:buClrTx/>
              <a:buSzPct val="45000"/>
              <a:buFontTx/>
              <a:buNone/>
            </a:pPr>
            <a:endParaRPr lang="en-US" altLang="en-US" sz="1600" b="1"/>
          </a:p>
          <a:p>
            <a:pPr hangingPunct="1">
              <a:lnSpc>
                <a:spcPct val="100000"/>
              </a:lnSpc>
              <a:buClrTx/>
              <a:buSzPct val="45000"/>
              <a:buFontTx/>
              <a:buNone/>
            </a:pPr>
            <a:endParaRPr lang="en-US" altLang="en-US" sz="1600" b="1"/>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b="1"/>
          </a:p>
          <a:p>
            <a:pP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100000"/>
              </a:lnSpc>
              <a:buClrTx/>
              <a:buFontTx/>
              <a:buNone/>
            </a:pPr>
            <a:r>
              <a:rPr lang="en-US" altLang="en-US" sz="2000"/>
              <a:t> </a:t>
            </a:r>
          </a:p>
          <a:p>
            <a:pPr hangingPunct="1">
              <a:lnSpc>
                <a:spcPct val="100000"/>
              </a:lnSpc>
              <a:buClrTx/>
              <a:buFontTx/>
              <a:buNone/>
            </a:pPr>
            <a:endParaRPr lang="en-US" altLang="en-US" sz="2000"/>
          </a:p>
          <a:p>
            <a:pPr algn="ctr" hangingPunct="1">
              <a:lnSpc>
                <a:spcPct val="100000"/>
              </a:lnSpc>
              <a:buClrTx/>
              <a:buFontTx/>
              <a:buNone/>
            </a:pPr>
            <a:endParaRPr lang="en-US" altLang="en-US" sz="2000"/>
          </a:p>
          <a:p>
            <a:pPr hangingPunct="1">
              <a:lnSpc>
                <a:spcPct val="100000"/>
              </a:lnSpc>
              <a:buClrTx/>
              <a:buFontTx/>
              <a:buNone/>
            </a:pPr>
            <a:endParaRPr lang="en-US" altLang="en-US" sz="2000"/>
          </a:p>
          <a:p>
            <a:pPr hangingPunct="1">
              <a:lnSpc>
                <a:spcPct val="90000"/>
              </a:lnSpc>
              <a:spcBef>
                <a:spcPts val="700"/>
              </a:spcBef>
              <a:buClrTx/>
              <a:buSzPct val="45000"/>
              <a:buFontTx/>
              <a:buNone/>
            </a:pPr>
            <a:endParaRPr lang="en-US" altLang="en-US" sz="2000"/>
          </a:p>
          <a:p>
            <a:pPr>
              <a:lnSpc>
                <a:spcPct val="100000"/>
              </a:lnSpc>
              <a:buClrTx/>
              <a:buFontTx/>
              <a:buNone/>
            </a:pPr>
            <a:endParaRPr lang="en-US" altLang="en-US" sz="2000"/>
          </a:p>
          <a:p>
            <a:pPr>
              <a:lnSpc>
                <a:spcPct val="100000"/>
              </a:lnSpc>
              <a:buClrTx/>
              <a:buSzPct val="45000"/>
              <a:buFontTx/>
              <a:buNone/>
            </a:pPr>
            <a:endParaRPr lang="en-US" altLang="en-US" sz="2000"/>
          </a:p>
        </p:txBody>
      </p:sp>
    </p:spTree>
    <p:extLst>
      <p:ext uri="{BB962C8B-B14F-4D97-AF65-F5344CB8AC3E}">
        <p14:creationId xmlns:p14="http://schemas.microsoft.com/office/powerpoint/2010/main" val="2848038472"/>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800">
                <a:solidFill>
                  <a:srgbClr val="99CCFF"/>
                </a:solidFill>
                <a:effectLst>
                  <a:outerShdw blurRad="38100" dist="38100" dir="2700000" algn="tl">
                    <a:srgbClr val="C0C0C0"/>
                  </a:outerShdw>
                </a:effectLst>
                <a:latin typeface="Arial Black" pitchFamily="32" charset="0"/>
              </a:rPr>
              <a:t>GANGSTALKING</a:t>
            </a:r>
          </a:p>
        </p:txBody>
      </p:sp>
      <p:sp>
        <p:nvSpPr>
          <p:cNvPr id="10242" name="Text Box 2"/>
          <p:cNvSpPr txBox="1">
            <a:spLocks noChangeArrowheads="1"/>
          </p:cNvSpPr>
          <p:nvPr/>
        </p:nvSpPr>
        <p:spPr bwMode="auto">
          <a:xfrm>
            <a:off x="7938" y="741363"/>
            <a:ext cx="9144000" cy="566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1600" b="1" dirty="0"/>
              <a:t>Initially, someone with access to the COINTELPRO program (database) blacklists the target.</a:t>
            </a:r>
          </a:p>
          <a:p>
            <a:pPr hangingPunct="1">
              <a:lnSpc>
                <a:spcPct val="100000"/>
              </a:lnSpc>
              <a:buClrTx/>
              <a:buFontTx/>
              <a:buNone/>
            </a:pPr>
            <a:r>
              <a:rPr lang="en-US" altLang="en-US" sz="1600" b="1" dirty="0"/>
              <a:t>A covert investigation is then performed on the target. This process may take years. </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Through covert and overt surveillance </a:t>
            </a:r>
            <a:r>
              <a:rPr lang="en-US" altLang="en-US" sz="1600" b="1" dirty="0">
                <a:solidFill>
                  <a:srgbClr val="FFFF00"/>
                </a:solidFill>
              </a:rPr>
              <a:t>ALL INFORMATION ABOUT YOUR LIFE IS BLACKHOLED</a:t>
            </a:r>
            <a:r>
              <a:rPr lang="en-US" altLang="en-US" sz="1600" b="1" dirty="0"/>
              <a:t>. Online and Social activity, sexual habits, employment, friendships, family ties and finances are monitored. A </a:t>
            </a:r>
            <a:r>
              <a:rPr lang="en-US" altLang="en-US" sz="1600" b="1" dirty="0">
                <a:solidFill>
                  <a:srgbClr val="FFFF00"/>
                </a:solidFill>
              </a:rPr>
              <a:t>CORRUPT</a:t>
            </a:r>
            <a:r>
              <a:rPr lang="en-US" altLang="en-US" sz="1600" b="1" dirty="0"/>
              <a:t> psychological profile (aka black record) is then created. .This black record is what is used to fabricate a script, and hire perpetrators use this to create a smear campaign about you to your neighbors, friends, coworkers, your ex etc. </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The end result is a virtual isolation control grid is created around the targeted individual (TI). Finally, for the electronic harassment to activate, your EEG and biorhythms must be captured to  be uploaded to platforms the perps use to permanently track and electronically harass you 24 / 7. </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In every series of stress event type; ONE introductory event of very high energy/effect is staged.  The obvious purpose is to be certain the victim KNOWS this is external harassment.</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There are no events which do not fit that apparent purpose.</a:t>
            </a:r>
          </a:p>
          <a:p>
            <a:pPr hangingPunct="1">
              <a:lnSpc>
                <a:spcPct val="100000"/>
              </a:lnSpc>
              <a:buClrTx/>
              <a:buFontTx/>
              <a:buNone/>
            </a:pPr>
            <a:endParaRPr lang="en-US" altLang="en-US" sz="1600" b="1" dirty="0"/>
          </a:p>
          <a:p>
            <a:pPr hangingPunct="1">
              <a:lnSpc>
                <a:spcPct val="100000"/>
              </a:lnSpc>
              <a:buClrTx/>
              <a:buFontTx/>
              <a:buNone/>
            </a:pPr>
            <a:endParaRPr lang="en-US" altLang="en-US" b="1" dirty="0"/>
          </a:p>
          <a:p>
            <a:pPr hangingPunct="1">
              <a:lnSpc>
                <a:spcPct val="100000"/>
              </a:lnSpc>
              <a:buClrTx/>
              <a:buFontTx/>
              <a:buNone/>
            </a:pPr>
            <a:r>
              <a:rPr lang="en-US" altLang="en-US" sz="2000" b="1" dirty="0"/>
              <a:t>     </a:t>
            </a:r>
          </a:p>
          <a:p>
            <a:pPr hangingPunct="1">
              <a:lnSpc>
                <a:spcPct val="100000"/>
              </a:lnSpc>
              <a:buClrTx/>
              <a:buFontTx/>
              <a:buNone/>
            </a:pPr>
            <a:endParaRPr lang="en-US" altLang="en-US" sz="2000" b="1" dirty="0"/>
          </a:p>
          <a:p>
            <a:pPr hangingPunct="1">
              <a:lnSpc>
                <a:spcPct val="100000"/>
              </a:lnSpc>
              <a:buClrTx/>
              <a:buFontTx/>
              <a:buNone/>
            </a:pPr>
            <a:endParaRPr lang="en-US" altLang="en-US" sz="2000" b="1" dirty="0"/>
          </a:p>
          <a:p>
            <a:pP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100000"/>
              </a:lnSpc>
              <a:buClrTx/>
              <a:buFontTx/>
              <a:buNone/>
            </a:pPr>
            <a:r>
              <a:rPr lang="en-US" altLang="en-US" sz="2000" dirty="0"/>
              <a:t> </a:t>
            </a:r>
          </a:p>
          <a:p>
            <a:pPr hangingPunct="1">
              <a:lnSpc>
                <a:spcPct val="100000"/>
              </a:lnSpc>
              <a:buClrTx/>
              <a:buFontTx/>
              <a:buNone/>
            </a:pPr>
            <a:endParaRPr lang="en-US" altLang="en-US" sz="2000" dirty="0"/>
          </a:p>
          <a:p>
            <a:pPr algn="ct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90000"/>
              </a:lnSpc>
              <a:spcBef>
                <a:spcPts val="700"/>
              </a:spcBef>
              <a:buClrTx/>
              <a:buSzPct val="45000"/>
              <a:buFontTx/>
              <a:buNone/>
            </a:pPr>
            <a:endParaRPr lang="en-US" altLang="en-US" sz="2000" dirty="0"/>
          </a:p>
          <a:p>
            <a:pPr>
              <a:lnSpc>
                <a:spcPct val="100000"/>
              </a:lnSpc>
              <a:buClrTx/>
              <a:buFontTx/>
              <a:buNone/>
            </a:pPr>
            <a:endParaRPr lang="en-US" altLang="en-US" sz="2000" dirty="0"/>
          </a:p>
          <a:p>
            <a:pPr>
              <a:lnSpc>
                <a:spcPct val="100000"/>
              </a:lnSpc>
              <a:buClrTx/>
              <a:buSzPct val="45000"/>
              <a:buFontTx/>
              <a:buNone/>
            </a:pPr>
            <a:endParaRPr lang="en-US" altLang="en-US" sz="2000" dirty="0"/>
          </a:p>
        </p:txBody>
      </p:sp>
      <p:pic>
        <p:nvPicPr>
          <p:cNvPr id="645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157912"/>
            <a:ext cx="4667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52825" y="6148387"/>
            <a:ext cx="3886200" cy="461665"/>
          </a:xfrm>
          <a:prstGeom prst="rect">
            <a:avLst/>
          </a:prstGeom>
          <a:noFill/>
        </p:spPr>
        <p:txBody>
          <a:bodyPr wrap="square" rtlCol="0">
            <a:spAutoFit/>
          </a:bodyPr>
          <a:lstStyle/>
          <a:p>
            <a:r>
              <a:rPr lang="en-US" sz="1200" dirty="0">
                <a:solidFill>
                  <a:schemeClr val="bg1">
                    <a:lumMod val="10000"/>
                  </a:schemeClr>
                </a:solidFill>
              </a:rPr>
              <a:t>Evidence of </a:t>
            </a:r>
            <a:r>
              <a:rPr lang="en-US" sz="1200" dirty="0" err="1">
                <a:solidFill>
                  <a:schemeClr val="bg1">
                    <a:lumMod val="10000"/>
                  </a:schemeClr>
                </a:solidFill>
              </a:rPr>
              <a:t>Gangstalking</a:t>
            </a:r>
            <a:r>
              <a:rPr lang="en-US" sz="1200" dirty="0">
                <a:solidFill>
                  <a:schemeClr val="bg1">
                    <a:lumMod val="10000"/>
                  </a:schemeClr>
                </a:solidFill>
              </a:rPr>
              <a:t> (ABC News)</a:t>
            </a:r>
          </a:p>
          <a:p>
            <a:r>
              <a:rPr lang="en-US" sz="1200" dirty="0">
                <a:solidFill>
                  <a:schemeClr val="bg1">
                    <a:lumMod val="10000"/>
                  </a:schemeClr>
                </a:solidFill>
              </a:rPr>
              <a:t>https://www.youtube.com/watch?v=jzLpd9U9wYg </a:t>
            </a:r>
          </a:p>
        </p:txBody>
      </p:sp>
    </p:spTree>
    <p:extLst>
      <p:ext uri="{BB962C8B-B14F-4D97-AF65-F5344CB8AC3E}">
        <p14:creationId xmlns:p14="http://schemas.microsoft.com/office/powerpoint/2010/main" val="247553653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58813" y="92075"/>
            <a:ext cx="77724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algn="ctr" hangingPunct="1">
              <a:lnSpc>
                <a:spcPct val="100000"/>
              </a:lnSpc>
              <a:buClrTx/>
              <a:buFontTx/>
              <a:buNone/>
            </a:pPr>
            <a:r>
              <a:rPr lang="en-US" altLang="en-US" sz="2400" dirty="0">
                <a:solidFill>
                  <a:srgbClr val="99CCFF"/>
                </a:solidFill>
                <a:effectLst>
                  <a:outerShdw blurRad="38100" dist="38100" dir="2700000" algn="tl">
                    <a:srgbClr val="C0C0C0"/>
                  </a:outerShdw>
                </a:effectLst>
                <a:latin typeface="Arial Black" pitchFamily="32" charset="0"/>
              </a:rPr>
              <a:t>ELECTRONIC HARASSMENT</a:t>
            </a:r>
          </a:p>
        </p:txBody>
      </p:sp>
      <p:sp>
        <p:nvSpPr>
          <p:cNvPr id="11266" name="Text Box 2"/>
          <p:cNvSpPr txBox="1">
            <a:spLocks noChangeArrowheads="1"/>
          </p:cNvSpPr>
          <p:nvPr/>
        </p:nvSpPr>
        <p:spPr bwMode="auto">
          <a:xfrm>
            <a:off x="46038" y="369887"/>
            <a:ext cx="9144000" cy="566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Microsoft YaHei" charset="-122"/>
              </a:defRPr>
            </a:lvl9pPr>
          </a:lstStyle>
          <a:p>
            <a:pPr hangingPunct="1">
              <a:lnSpc>
                <a:spcPct val="100000"/>
              </a:lnSpc>
              <a:buClrTx/>
              <a:buFontTx/>
              <a:buNone/>
            </a:pPr>
            <a:r>
              <a:rPr lang="en-US" altLang="en-US" sz="1600" b="1" dirty="0"/>
              <a:t>Electronic harassment is the use of electromagnetic devices to harass or kill another human being. The devices are also known as 'soft kill' weapons.</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Electronic harassment uses directed energy weapons to torment, agitate, cause illness and slowly cook the victim over a long period of time. </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You cannot see the beam and the effects are silent. The ultimate active denial killing weapon.</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Such use is a violation of rights of the human being under the Nuremburg Treaty.</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Used in mind control programs to do:</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Real time mind reading; erasing thoughts and memories; short term memory loss</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Employ voice-to-skull microwave technology to disrupt the human psyche. Dark Neural Linguistic programming uses threatening abusive phrases to control thought patterns and </a:t>
            </a:r>
            <a:r>
              <a:rPr lang="en-US" altLang="en-US" sz="1600" b="1" dirty="0" err="1"/>
              <a:t>behaviour</a:t>
            </a:r>
            <a:r>
              <a:rPr lang="en-US" altLang="en-US" sz="1600" b="1" dirty="0"/>
              <a:t>. Transmitted phrases can be looped via a recorder with a live operator directly to the skull as a form of noise torture, disrupt sleep patterns, hypnotize the subject. Occult practices are used.</a:t>
            </a:r>
          </a:p>
          <a:p>
            <a:pPr hangingPunct="1">
              <a:lnSpc>
                <a:spcPct val="100000"/>
              </a:lnSpc>
              <a:buClrTx/>
              <a:buFontTx/>
              <a:buNone/>
            </a:pPr>
            <a:endParaRPr lang="en-US" altLang="en-US" sz="1600" b="1" dirty="0"/>
          </a:p>
          <a:p>
            <a:pPr hangingPunct="1">
              <a:lnSpc>
                <a:spcPct val="100000"/>
              </a:lnSpc>
              <a:buClrTx/>
              <a:buFontTx/>
              <a:buNone/>
            </a:pPr>
            <a:r>
              <a:rPr lang="en-US" altLang="en-US" sz="1600" b="1" dirty="0"/>
              <a:t>In recent years the number of gang-stalking harassment claims has risen such that there are many support groups for 'Targeted Individuals' in communities and online.</a:t>
            </a:r>
          </a:p>
          <a:p>
            <a:pPr hangingPunct="1">
              <a:lnSpc>
                <a:spcPct val="100000"/>
              </a:lnSpc>
              <a:buClrTx/>
              <a:buFontTx/>
              <a:buNone/>
            </a:pPr>
            <a:endParaRPr lang="en-US" altLang="en-US" b="1" dirty="0"/>
          </a:p>
          <a:p>
            <a:pPr hangingPunct="1">
              <a:lnSpc>
                <a:spcPct val="100000"/>
              </a:lnSpc>
              <a:buClrTx/>
              <a:buFontTx/>
              <a:buNone/>
            </a:pPr>
            <a:r>
              <a:rPr lang="en-US" altLang="en-US" sz="2000" b="1" dirty="0"/>
              <a:t>     </a:t>
            </a:r>
          </a:p>
          <a:p>
            <a:pPr hangingPunct="1">
              <a:lnSpc>
                <a:spcPct val="100000"/>
              </a:lnSpc>
              <a:buClrTx/>
              <a:buFontTx/>
              <a:buNone/>
            </a:pPr>
            <a:endParaRPr lang="en-US" altLang="en-US" b="1" dirty="0"/>
          </a:p>
          <a:p>
            <a:pPr hangingPunct="1">
              <a:lnSpc>
                <a:spcPct val="100000"/>
              </a:lnSpc>
              <a:buClrTx/>
              <a:buFontTx/>
              <a:buNone/>
            </a:pPr>
            <a:r>
              <a:rPr lang="en-US" altLang="en-US" sz="2000" b="1" dirty="0"/>
              <a:t>     </a:t>
            </a:r>
          </a:p>
          <a:p>
            <a:pPr hangingPunct="1">
              <a:lnSpc>
                <a:spcPct val="100000"/>
              </a:lnSpc>
              <a:buClrTx/>
              <a:buFontTx/>
              <a:buNone/>
            </a:pPr>
            <a:endParaRPr lang="en-US" altLang="en-US" sz="2000" b="1" dirty="0"/>
          </a:p>
          <a:p>
            <a:pPr hangingPunct="1">
              <a:lnSpc>
                <a:spcPct val="100000"/>
              </a:lnSpc>
              <a:buClrTx/>
              <a:buFontTx/>
              <a:buNone/>
            </a:pPr>
            <a:endParaRPr lang="en-US" altLang="en-US" sz="2000" b="1" dirty="0"/>
          </a:p>
          <a:p>
            <a:pP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100000"/>
              </a:lnSpc>
              <a:buClrTx/>
              <a:buFontTx/>
              <a:buNone/>
            </a:pPr>
            <a:r>
              <a:rPr lang="en-US" altLang="en-US" sz="2000" dirty="0"/>
              <a:t> </a:t>
            </a:r>
          </a:p>
          <a:p>
            <a:pPr hangingPunct="1">
              <a:lnSpc>
                <a:spcPct val="100000"/>
              </a:lnSpc>
              <a:buClrTx/>
              <a:buFontTx/>
              <a:buNone/>
            </a:pPr>
            <a:endParaRPr lang="en-US" altLang="en-US" sz="2000" dirty="0"/>
          </a:p>
          <a:p>
            <a:pPr algn="ctr" hangingPunct="1">
              <a:lnSpc>
                <a:spcPct val="100000"/>
              </a:lnSpc>
              <a:buClrTx/>
              <a:buFontTx/>
              <a:buNone/>
            </a:pPr>
            <a:endParaRPr lang="en-US" altLang="en-US" sz="2000" dirty="0"/>
          </a:p>
          <a:p>
            <a:pPr hangingPunct="1">
              <a:lnSpc>
                <a:spcPct val="100000"/>
              </a:lnSpc>
              <a:buClrTx/>
              <a:buFontTx/>
              <a:buNone/>
            </a:pPr>
            <a:endParaRPr lang="en-US" altLang="en-US" sz="2000" dirty="0"/>
          </a:p>
          <a:p>
            <a:pPr hangingPunct="1">
              <a:lnSpc>
                <a:spcPct val="90000"/>
              </a:lnSpc>
              <a:spcBef>
                <a:spcPts val="700"/>
              </a:spcBef>
              <a:buClrTx/>
              <a:buSzPct val="45000"/>
              <a:buFontTx/>
              <a:buNone/>
            </a:pPr>
            <a:endParaRPr lang="en-US" altLang="en-US" sz="2000" dirty="0"/>
          </a:p>
          <a:p>
            <a:pPr>
              <a:lnSpc>
                <a:spcPct val="100000"/>
              </a:lnSpc>
              <a:buClrTx/>
              <a:buFontTx/>
              <a:buNone/>
            </a:pPr>
            <a:endParaRPr lang="en-US" altLang="en-US" sz="2000" dirty="0"/>
          </a:p>
          <a:p>
            <a:pPr>
              <a:lnSpc>
                <a:spcPct val="100000"/>
              </a:lnSpc>
              <a:buClrTx/>
              <a:buSzPct val="45000"/>
              <a:buFontTx/>
              <a:buNone/>
            </a:pPr>
            <a:endParaRPr lang="en-US" altLang="en-US" sz="2000" dirty="0"/>
          </a:p>
        </p:txBody>
      </p:sp>
    </p:spTree>
    <p:extLst>
      <p:ext uri="{BB962C8B-B14F-4D97-AF65-F5344CB8AC3E}">
        <p14:creationId xmlns:p14="http://schemas.microsoft.com/office/powerpoint/2010/main" val="163003090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5">
      <a:dk1>
        <a:srgbClr val="FFFFFF"/>
      </a:dk1>
      <a:lt1>
        <a:srgbClr val="D8D8D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2879</Words>
  <Application>Microsoft Office PowerPoint</Application>
  <PresentationFormat>On-screen Show (4:3)</PresentationFormat>
  <Paragraphs>747</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Hope Moore</dc:creator>
  <cp:lastModifiedBy>Hope Moore</cp:lastModifiedBy>
  <cp:revision>13</cp:revision>
  <dcterms:created xsi:type="dcterms:W3CDTF">2016-02-13T02:46:14Z</dcterms:created>
  <dcterms:modified xsi:type="dcterms:W3CDTF">2016-03-07T20:36:13Z</dcterms:modified>
</cp:coreProperties>
</file>